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2" r:id="rId3"/>
    <p:sldId id="264" r:id="rId4"/>
    <p:sldId id="271" r:id="rId5"/>
    <p:sldId id="267" r:id="rId6"/>
    <p:sldId id="268" r:id="rId7"/>
    <p:sldId id="272" r:id="rId8"/>
    <p:sldId id="261" r:id="rId9"/>
    <p:sldId id="273" r:id="rId10"/>
    <p:sldId id="26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1A9"/>
    <a:srgbClr val="FFDFED"/>
    <a:srgbClr val="DAE8FC"/>
    <a:srgbClr val="D5E8D4"/>
    <a:srgbClr val="FDCBC3"/>
    <a:srgbClr val="E9ECED"/>
    <a:srgbClr val="FFEEB9"/>
    <a:srgbClr val="FFC000"/>
    <a:srgbClr val="294983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19" y="4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Чулпан Ханнанова" userId="e01d1016e27bbcd2" providerId="LiveId" clId="{B2EF32DD-20AC-4AB4-9F6E-1DAB2A3FAA01}"/>
    <pc:docChg chg="undo redo custSel addSld delSld modSld sldOrd">
      <pc:chgData name="Чулпан Ханнанова" userId="e01d1016e27bbcd2" providerId="LiveId" clId="{B2EF32DD-20AC-4AB4-9F6E-1DAB2A3FAA01}" dt="2025-11-16T13:25:31.327" v="2858" actId="47"/>
      <pc:docMkLst>
        <pc:docMk/>
      </pc:docMkLst>
      <pc:sldChg chg="modSp del mod">
        <pc:chgData name="Чулпан Ханнанова" userId="e01d1016e27bbcd2" providerId="LiveId" clId="{B2EF32DD-20AC-4AB4-9F6E-1DAB2A3FAA01}" dt="2025-11-15T22:06:39.725" v="897" actId="47"/>
        <pc:sldMkLst>
          <pc:docMk/>
          <pc:sldMk cId="2448219325" sldId="257"/>
        </pc:sldMkLst>
        <pc:spChg chg="mod">
          <ac:chgData name="Чулпан Ханнанова" userId="e01d1016e27bbcd2" providerId="LiveId" clId="{B2EF32DD-20AC-4AB4-9F6E-1DAB2A3FAA01}" dt="2025-11-15T21:41:24.692" v="9" actId="1076"/>
          <ac:spMkLst>
            <pc:docMk/>
            <pc:sldMk cId="2448219325" sldId="257"/>
            <ac:spMk id="2" creationId="{64360127-CC31-6F7C-A3DB-FA73EDF84D11}"/>
          </ac:spMkLst>
        </pc:spChg>
        <pc:spChg chg="mod">
          <ac:chgData name="Чулпан Ханнанова" userId="e01d1016e27bbcd2" providerId="LiveId" clId="{B2EF32DD-20AC-4AB4-9F6E-1DAB2A3FAA01}" dt="2025-11-15T21:45:17.625" v="560" actId="1076"/>
          <ac:spMkLst>
            <pc:docMk/>
            <pc:sldMk cId="2448219325" sldId="257"/>
            <ac:spMk id="10" creationId="{12916B74-684F-556F-84CA-E55C8FC24CA7}"/>
          </ac:spMkLst>
        </pc:spChg>
      </pc:sldChg>
      <pc:sldChg chg="del">
        <pc:chgData name="Чулпан Ханнанова" userId="e01d1016e27bbcd2" providerId="LiveId" clId="{B2EF32DD-20AC-4AB4-9F6E-1DAB2A3FAA01}" dt="2025-11-15T21:44:08.918" v="17" actId="47"/>
        <pc:sldMkLst>
          <pc:docMk/>
          <pc:sldMk cId="1189963854" sldId="258"/>
        </pc:sldMkLst>
      </pc:sldChg>
      <pc:sldChg chg="addSp delSp modSp add mod">
        <pc:chgData name="Чулпан Ханнанова" userId="e01d1016e27bbcd2" providerId="LiveId" clId="{B2EF32DD-20AC-4AB4-9F6E-1DAB2A3FAA01}" dt="2025-11-16T13:20:51.016" v="2783" actId="167"/>
        <pc:sldMkLst>
          <pc:docMk/>
          <pc:sldMk cId="843733343" sldId="259"/>
        </pc:sldMkLst>
        <pc:spChg chg="mod">
          <ac:chgData name="Чулпан Ханнанова" userId="e01d1016e27bbcd2" providerId="LiveId" clId="{B2EF32DD-20AC-4AB4-9F6E-1DAB2A3FAA01}" dt="2025-11-15T21:44:07.416" v="16" actId="1076"/>
          <ac:spMkLst>
            <pc:docMk/>
            <pc:sldMk cId="843733343" sldId="259"/>
            <ac:spMk id="2" creationId="{5C5D6F0B-9681-8F90-9339-C7CBC0D88988}"/>
          </ac:spMkLst>
        </pc:spChg>
        <pc:spChg chg="add mod ord">
          <ac:chgData name="Чулпан Ханнанова" userId="e01d1016e27bbcd2" providerId="LiveId" clId="{B2EF32DD-20AC-4AB4-9F6E-1DAB2A3FAA01}" dt="2025-11-16T13:20:51.016" v="2783" actId="167"/>
          <ac:spMkLst>
            <pc:docMk/>
            <pc:sldMk cId="843733343" sldId="259"/>
            <ac:spMk id="3" creationId="{9F32122D-B77B-3F0D-71A8-99924BE22274}"/>
          </ac:spMkLst>
        </pc:spChg>
        <pc:spChg chg="mod">
          <ac:chgData name="Чулпан Ханнанова" userId="e01d1016e27bbcd2" providerId="LiveId" clId="{B2EF32DD-20AC-4AB4-9F6E-1DAB2A3FAA01}" dt="2025-11-15T21:58:16.722" v="798" actId="1076"/>
          <ac:spMkLst>
            <pc:docMk/>
            <pc:sldMk cId="843733343" sldId="259"/>
            <ac:spMk id="9" creationId="{4EE4D055-560C-9933-256A-7187AF0B25A1}"/>
          </ac:spMkLst>
        </pc:spChg>
        <pc:spChg chg="mod">
          <ac:chgData name="Чулпан Ханнанова" userId="e01d1016e27bbcd2" providerId="LiveId" clId="{B2EF32DD-20AC-4AB4-9F6E-1DAB2A3FAA01}" dt="2025-11-15T21:58:15.752" v="795" actId="1076"/>
          <ac:spMkLst>
            <pc:docMk/>
            <pc:sldMk cId="843733343" sldId="259"/>
            <ac:spMk id="10" creationId="{AF5ADA74-5E97-D158-7DAE-D96DB93FBB51}"/>
          </ac:spMkLst>
        </pc:spChg>
        <pc:picChg chg="add del">
          <ac:chgData name="Чулпан Ханнанова" userId="e01d1016e27bbcd2" providerId="LiveId" clId="{B2EF32DD-20AC-4AB4-9F6E-1DAB2A3FAA01}" dt="2025-11-15T22:16:23.651" v="929" actId="22"/>
          <ac:picMkLst>
            <pc:docMk/>
            <pc:sldMk cId="843733343" sldId="259"/>
            <ac:picMk id="5" creationId="{786E34AB-B56B-609B-8D98-C1E485519B35}"/>
          </ac:picMkLst>
        </pc:picChg>
      </pc:sldChg>
      <pc:sldChg chg="addSp delSp modSp new mod">
        <pc:chgData name="Чулпан Ханнанова" userId="e01d1016e27bbcd2" providerId="LiveId" clId="{B2EF32DD-20AC-4AB4-9F6E-1DAB2A3FAA01}" dt="2025-11-15T23:03:09.270" v="1743" actId="122"/>
        <pc:sldMkLst>
          <pc:docMk/>
          <pc:sldMk cId="996473816" sldId="260"/>
        </pc:sldMkLst>
        <pc:spChg chg="mod">
          <ac:chgData name="Чулпан Ханнанова" userId="e01d1016e27bbcd2" providerId="LiveId" clId="{B2EF32DD-20AC-4AB4-9F6E-1DAB2A3FAA01}" dt="2025-11-15T22:06:02.460" v="896" actId="1076"/>
          <ac:spMkLst>
            <pc:docMk/>
            <pc:sldMk cId="996473816" sldId="260"/>
            <ac:spMk id="2" creationId="{28DA56F4-16CE-2D3B-1FB7-8731730CE44B}"/>
          </ac:spMkLst>
        </pc:spChg>
        <pc:spChg chg="del">
          <ac:chgData name="Чулпан Ханнанова" userId="e01d1016e27bbcd2" providerId="LiveId" clId="{B2EF32DD-20AC-4AB4-9F6E-1DAB2A3FAA01}" dt="2025-11-15T21:59:03.561" v="810" actId="478"/>
          <ac:spMkLst>
            <pc:docMk/>
            <pc:sldMk cId="996473816" sldId="260"/>
            <ac:spMk id="3" creationId="{1A7C2371-13F3-11A2-03F6-DE21D9D6A2E7}"/>
          </ac:spMkLst>
        </pc:spChg>
        <pc:spChg chg="add mod ord">
          <ac:chgData name="Чулпан Ханнанова" userId="e01d1016e27bbcd2" providerId="LiveId" clId="{B2EF32DD-20AC-4AB4-9F6E-1DAB2A3FAA01}" dt="2025-11-15T22:05:08.185" v="886" actId="14100"/>
          <ac:spMkLst>
            <pc:docMk/>
            <pc:sldMk cId="996473816" sldId="260"/>
            <ac:spMk id="4" creationId="{FC114B8B-57D2-5E69-49CE-3C41D7CF71CC}"/>
          </ac:spMkLst>
        </pc:spChg>
        <pc:spChg chg="add mod">
          <ac:chgData name="Чулпан Ханнанова" userId="e01d1016e27bbcd2" providerId="LiveId" clId="{B2EF32DD-20AC-4AB4-9F6E-1DAB2A3FAA01}" dt="2025-11-15T23:03:09.270" v="1743" actId="122"/>
          <ac:spMkLst>
            <pc:docMk/>
            <pc:sldMk cId="996473816" sldId="260"/>
            <ac:spMk id="9" creationId="{A8A358DA-1920-18D9-A05A-900BF486BB67}"/>
          </ac:spMkLst>
        </pc:spChg>
        <pc:spChg chg="add mod ord">
          <ac:chgData name="Чулпан Ханнанова" userId="e01d1016e27bbcd2" providerId="LiveId" clId="{B2EF32DD-20AC-4AB4-9F6E-1DAB2A3FAA01}" dt="2025-11-15T22:05:20.080" v="888" actId="167"/>
          <ac:spMkLst>
            <pc:docMk/>
            <pc:sldMk cId="996473816" sldId="260"/>
            <ac:spMk id="10" creationId="{9CDE0096-06DE-CC18-4F1F-1194B432C9CA}"/>
          </ac:spMkLst>
        </pc:spChg>
        <pc:spChg chg="add mod ord">
          <ac:chgData name="Чулпан Ханнанова" userId="e01d1016e27bbcd2" providerId="LiveId" clId="{B2EF32DD-20AC-4AB4-9F6E-1DAB2A3FAA01}" dt="2025-11-15T22:05:48.710" v="895" actId="1076"/>
          <ac:spMkLst>
            <pc:docMk/>
            <pc:sldMk cId="996473816" sldId="260"/>
            <ac:spMk id="11" creationId="{F3296C51-18B4-1589-1938-07890ADD1F61}"/>
          </ac:spMkLst>
        </pc:spChg>
        <pc:picChg chg="add del mod">
          <ac:chgData name="Чулпан Ханнанова" userId="e01d1016e27bbcd2" providerId="LiveId" clId="{B2EF32DD-20AC-4AB4-9F6E-1DAB2A3FAA01}" dt="2025-11-15T22:03:37.371" v="838" actId="478"/>
          <ac:picMkLst>
            <pc:docMk/>
            <pc:sldMk cId="996473816" sldId="260"/>
            <ac:picMk id="6" creationId="{C5D0928E-C250-6ADB-59EA-85CD63D34672}"/>
          </ac:picMkLst>
        </pc:picChg>
        <pc:picChg chg="add mod">
          <ac:chgData name="Чулпан Ханнанова" userId="e01d1016e27bbcd2" providerId="LiveId" clId="{B2EF32DD-20AC-4AB4-9F6E-1DAB2A3FAA01}" dt="2025-11-15T23:03:03.664" v="1742" actId="1076"/>
          <ac:picMkLst>
            <pc:docMk/>
            <pc:sldMk cId="996473816" sldId="260"/>
            <ac:picMk id="8" creationId="{7D3EC263-FBBC-708F-1BBF-0F3E50B4761D}"/>
          </ac:picMkLst>
        </pc:picChg>
      </pc:sldChg>
      <pc:sldChg chg="addSp delSp modSp new mod ord setBg">
        <pc:chgData name="Чулпан Ханнанова" userId="e01d1016e27bbcd2" providerId="LiveId" clId="{B2EF32DD-20AC-4AB4-9F6E-1DAB2A3FAA01}" dt="2025-11-16T12:22:33.610" v="2657" actId="1076"/>
        <pc:sldMkLst>
          <pc:docMk/>
          <pc:sldMk cId="1383569672" sldId="261"/>
        </pc:sldMkLst>
        <pc:spChg chg="mod">
          <ac:chgData name="Чулпан Ханнанова" userId="e01d1016e27bbcd2" providerId="LiveId" clId="{B2EF32DD-20AC-4AB4-9F6E-1DAB2A3FAA01}" dt="2025-11-15T22:13:09.751" v="924" actId="207"/>
          <ac:spMkLst>
            <pc:docMk/>
            <pc:sldMk cId="1383569672" sldId="261"/>
            <ac:spMk id="2" creationId="{E979A434-1E76-73C4-5572-F2FB793AAA74}"/>
          </ac:spMkLst>
        </pc:spChg>
        <pc:spChg chg="add mod">
          <ac:chgData name="Чулпан Ханнанова" userId="e01d1016e27bbcd2" providerId="LiveId" clId="{B2EF32DD-20AC-4AB4-9F6E-1DAB2A3FAA01}" dt="2025-11-16T12:21:31.791" v="2645"/>
          <ac:spMkLst>
            <pc:docMk/>
            <pc:sldMk cId="1383569672" sldId="261"/>
            <ac:spMk id="3" creationId="{51B2F964-1C44-17E6-AD21-1D5AEF912DDA}"/>
          </ac:spMkLst>
        </pc:spChg>
        <pc:spChg chg="del">
          <ac:chgData name="Чулпан Ханнанова" userId="e01d1016e27bbcd2" providerId="LiveId" clId="{B2EF32DD-20AC-4AB4-9F6E-1DAB2A3FAA01}" dt="2025-11-15T22:11:55.048" v="916" actId="478"/>
          <ac:spMkLst>
            <pc:docMk/>
            <pc:sldMk cId="1383569672" sldId="261"/>
            <ac:spMk id="3" creationId="{C0E1235E-807C-E984-D109-8A07739EA5A1}"/>
          </ac:spMkLst>
        </pc:spChg>
        <pc:spChg chg="add mod">
          <ac:chgData name="Чулпан Ханнанова" userId="e01d1016e27bbcd2" providerId="LiveId" clId="{B2EF32DD-20AC-4AB4-9F6E-1DAB2A3FAA01}" dt="2025-11-16T12:21:31.791" v="2645"/>
          <ac:spMkLst>
            <pc:docMk/>
            <pc:sldMk cId="1383569672" sldId="261"/>
            <ac:spMk id="4" creationId="{9B0A074C-636B-A7B0-4A99-EACA6452A841}"/>
          </ac:spMkLst>
        </pc:spChg>
        <pc:spChg chg="add mod">
          <ac:chgData name="Чулпан Ханнанова" userId="e01d1016e27bbcd2" providerId="LiveId" clId="{B2EF32DD-20AC-4AB4-9F6E-1DAB2A3FAA01}" dt="2025-11-16T12:21:31.791" v="2645"/>
          <ac:spMkLst>
            <pc:docMk/>
            <pc:sldMk cId="1383569672" sldId="261"/>
            <ac:spMk id="6" creationId="{5A47C5F3-8B17-3B0A-DE6E-23DE0730DB43}"/>
          </ac:spMkLst>
        </pc:spChg>
        <pc:spChg chg="add del mod">
          <ac:chgData name="Чулпан Ханнанова" userId="e01d1016e27bbcd2" providerId="LiveId" clId="{B2EF32DD-20AC-4AB4-9F6E-1DAB2A3FAA01}" dt="2025-11-15T22:17:30.287" v="1081" actId="478"/>
          <ac:spMkLst>
            <pc:docMk/>
            <pc:sldMk cId="1383569672" sldId="261"/>
            <ac:spMk id="6" creationId="{CB5DEC60-212F-8A60-337B-D304357C6172}"/>
          </ac:spMkLst>
        </pc:spChg>
        <pc:spChg chg="add del mod">
          <ac:chgData name="Чулпан Ханнанова" userId="e01d1016e27bbcd2" providerId="LiveId" clId="{B2EF32DD-20AC-4AB4-9F6E-1DAB2A3FAA01}" dt="2025-11-16T12:21:34.677" v="2646" actId="478"/>
          <ac:spMkLst>
            <pc:docMk/>
            <pc:sldMk cId="1383569672" sldId="261"/>
            <ac:spMk id="7" creationId="{7217A909-0D1F-3878-DC20-71C77BAEE921}"/>
          </ac:spMkLst>
        </pc:spChg>
        <pc:spChg chg="add del mod">
          <ac:chgData name="Чулпан Ханнанова" userId="e01d1016e27bbcd2" providerId="LiveId" clId="{B2EF32DD-20AC-4AB4-9F6E-1DAB2A3FAA01}" dt="2025-11-16T12:21:34.677" v="2646" actId="478"/>
          <ac:spMkLst>
            <pc:docMk/>
            <pc:sldMk cId="1383569672" sldId="261"/>
            <ac:spMk id="8" creationId="{13A1333A-BAF5-F4F9-461C-0B409CE8760E}"/>
          </ac:spMkLst>
        </pc:spChg>
        <pc:spChg chg="add del mod">
          <ac:chgData name="Чулпан Ханнанова" userId="e01d1016e27bbcd2" providerId="LiveId" clId="{B2EF32DD-20AC-4AB4-9F6E-1DAB2A3FAA01}" dt="2025-11-16T12:21:34.677" v="2646" actId="478"/>
          <ac:spMkLst>
            <pc:docMk/>
            <pc:sldMk cId="1383569672" sldId="261"/>
            <ac:spMk id="9" creationId="{6640E902-EBBF-C1D3-E137-5E8D302DAEBE}"/>
          </ac:spMkLst>
        </pc:spChg>
        <pc:spChg chg="add del mod">
          <ac:chgData name="Чулпан Ханнанова" userId="e01d1016e27bbcd2" providerId="LiveId" clId="{B2EF32DD-20AC-4AB4-9F6E-1DAB2A3FAA01}" dt="2025-11-16T12:22:07.021" v="2650" actId="478"/>
          <ac:spMkLst>
            <pc:docMk/>
            <pc:sldMk cId="1383569672" sldId="261"/>
            <ac:spMk id="10" creationId="{52418F1B-C220-9B28-FBD2-F6851ED0E9CB}"/>
          </ac:spMkLst>
        </pc:spChg>
        <pc:spChg chg="add del mod">
          <ac:chgData name="Чулпан Ханнанова" userId="e01d1016e27bbcd2" providerId="LiveId" clId="{B2EF32DD-20AC-4AB4-9F6E-1DAB2A3FAA01}" dt="2025-11-16T12:22:17.691" v="2653" actId="478"/>
          <ac:spMkLst>
            <pc:docMk/>
            <pc:sldMk cId="1383569672" sldId="261"/>
            <ac:spMk id="11" creationId="{1D531238-0AD6-0506-5CCB-4A5CCB33FAAF}"/>
          </ac:spMkLst>
        </pc:spChg>
        <pc:spChg chg="add del mod">
          <ac:chgData name="Чулпан Ханнанова" userId="e01d1016e27bbcd2" providerId="LiveId" clId="{B2EF32DD-20AC-4AB4-9F6E-1DAB2A3FAA01}" dt="2025-11-16T12:22:27.257" v="2655" actId="478"/>
          <ac:spMkLst>
            <pc:docMk/>
            <pc:sldMk cId="1383569672" sldId="261"/>
            <ac:spMk id="12" creationId="{FD271C8B-DE7A-B948-9B4E-608BD25D2E28}"/>
          </ac:spMkLst>
        </pc:spChg>
        <pc:spChg chg="add mod">
          <ac:chgData name="Чулпан Ханнанова" userId="e01d1016e27bbcd2" providerId="LiveId" clId="{B2EF32DD-20AC-4AB4-9F6E-1DAB2A3FAA01}" dt="2025-11-16T12:22:11.311" v="2651" actId="1076"/>
          <ac:spMkLst>
            <pc:docMk/>
            <pc:sldMk cId="1383569672" sldId="261"/>
            <ac:spMk id="13" creationId="{DD26A72A-E380-CAC4-27CE-1106940EF23C}"/>
          </ac:spMkLst>
        </pc:spChg>
        <pc:spChg chg="add mod">
          <ac:chgData name="Чулпан Ханнанова" userId="e01d1016e27bbcd2" providerId="LiveId" clId="{B2EF32DD-20AC-4AB4-9F6E-1DAB2A3FAA01}" dt="2025-11-16T12:22:23.421" v="2654" actId="1076"/>
          <ac:spMkLst>
            <pc:docMk/>
            <pc:sldMk cId="1383569672" sldId="261"/>
            <ac:spMk id="14" creationId="{77B8DE02-5B21-BAAD-E070-E972E8B2E5AB}"/>
          </ac:spMkLst>
        </pc:spChg>
        <pc:spChg chg="add mod">
          <ac:chgData name="Чулпан Ханнанова" userId="e01d1016e27bbcd2" providerId="LiveId" clId="{B2EF32DD-20AC-4AB4-9F6E-1DAB2A3FAA01}" dt="2025-11-16T12:22:33.610" v="2657" actId="1076"/>
          <ac:spMkLst>
            <pc:docMk/>
            <pc:sldMk cId="1383569672" sldId="261"/>
            <ac:spMk id="15" creationId="{7B9D230E-070C-7CEE-9EB7-DD3ADC731A08}"/>
          </ac:spMkLst>
        </pc:spChg>
        <pc:picChg chg="add mod">
          <ac:chgData name="Чулпан Ханнанова" userId="e01d1016e27bbcd2" providerId="LiveId" clId="{B2EF32DD-20AC-4AB4-9F6E-1DAB2A3FAA01}" dt="2025-11-15T22:14:34.978" v="927" actId="1076"/>
          <ac:picMkLst>
            <pc:docMk/>
            <pc:sldMk cId="1383569672" sldId="261"/>
            <ac:picMk id="5" creationId="{B7EA50FB-9A71-E292-ED2A-ADE61BCDE6F6}"/>
          </ac:picMkLst>
        </pc:picChg>
      </pc:sldChg>
      <pc:sldChg chg="modSp new del mod">
        <pc:chgData name="Чулпан Ханнанова" userId="e01d1016e27bbcd2" providerId="LiveId" clId="{B2EF32DD-20AC-4AB4-9F6E-1DAB2A3FAA01}" dt="2025-11-15T22:06:45.864" v="898" actId="47"/>
        <pc:sldMkLst>
          <pc:docMk/>
          <pc:sldMk cId="3366079846" sldId="261"/>
        </pc:sldMkLst>
        <pc:spChg chg="mod">
          <ac:chgData name="Чулпан Ханнанова" userId="e01d1016e27bbcd2" providerId="LiveId" clId="{B2EF32DD-20AC-4AB4-9F6E-1DAB2A3FAA01}" dt="2025-11-15T22:04:03.811" v="871" actId="27636"/>
          <ac:spMkLst>
            <pc:docMk/>
            <pc:sldMk cId="3366079846" sldId="261"/>
            <ac:spMk id="3" creationId="{B7430340-4482-0D00-FA7D-61FB08055195}"/>
          </ac:spMkLst>
        </pc:spChg>
      </pc:sldChg>
      <pc:sldChg chg="addSp delSp modSp new add del mod">
        <pc:chgData name="Чулпан Ханнанова" userId="e01d1016e27bbcd2" providerId="LiveId" clId="{B2EF32DD-20AC-4AB4-9F6E-1DAB2A3FAA01}" dt="2025-11-16T13:22:53.861" v="2807"/>
        <pc:sldMkLst>
          <pc:docMk/>
          <pc:sldMk cId="1760242104" sldId="262"/>
        </pc:sldMkLst>
        <pc:spChg chg="mod">
          <ac:chgData name="Чулпан Ханнанова" userId="e01d1016e27bbcd2" providerId="LiveId" clId="{B2EF32DD-20AC-4AB4-9F6E-1DAB2A3FAA01}" dt="2025-11-15T22:19:13.947" v="1106" actId="2710"/>
          <ac:spMkLst>
            <pc:docMk/>
            <pc:sldMk cId="1760242104" sldId="262"/>
            <ac:spMk id="2" creationId="{D8DA2D88-0CB8-7A56-CBF5-4C736F46D113}"/>
          </ac:spMkLst>
        </pc:spChg>
        <pc:spChg chg="del mod">
          <ac:chgData name="Чулпан Ханнанова" userId="e01d1016e27bbcd2" providerId="LiveId" clId="{B2EF32DD-20AC-4AB4-9F6E-1DAB2A3FAA01}" dt="2025-11-15T22:28:44.602" v="1171" actId="478"/>
          <ac:spMkLst>
            <pc:docMk/>
            <pc:sldMk cId="1760242104" sldId="262"/>
            <ac:spMk id="3" creationId="{BA86B1CF-BD90-787D-49E5-095819CA72C0}"/>
          </ac:spMkLst>
        </pc:spChg>
        <pc:spChg chg="del mod">
          <ac:chgData name="Чулпан Ханнанова" userId="e01d1016e27bbcd2" providerId="LiveId" clId="{B2EF32DD-20AC-4AB4-9F6E-1DAB2A3FAA01}" dt="2025-11-15T22:28:50.657" v="1174" actId="478"/>
          <ac:spMkLst>
            <pc:docMk/>
            <pc:sldMk cId="1760242104" sldId="262"/>
            <ac:spMk id="4" creationId="{AEC8A360-3451-318F-B602-C5495597B246}"/>
          </ac:spMkLst>
        </pc:spChg>
        <pc:spChg chg="add del mod">
          <ac:chgData name="Чулпан Ханнанова" userId="e01d1016e27bbcd2" providerId="LiveId" clId="{B2EF32DD-20AC-4AB4-9F6E-1DAB2A3FAA01}" dt="2025-11-15T22:28:50.657" v="1174" actId="478"/>
          <ac:spMkLst>
            <pc:docMk/>
            <pc:sldMk cId="1760242104" sldId="262"/>
            <ac:spMk id="5" creationId="{64E67335-C7D6-93F4-7F62-7EAD879783D3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6" creationId="{0E4D0714-BD65-E62C-A5D2-3645AB62BDC9}"/>
          </ac:spMkLst>
        </pc:spChg>
        <pc:spChg chg="add del mod">
          <ac:chgData name="Чулпан Ханнанова" userId="e01d1016e27bbcd2" providerId="LiveId" clId="{B2EF32DD-20AC-4AB4-9F6E-1DAB2A3FAA01}" dt="2025-11-15T22:28:46.016" v="1172" actId="478"/>
          <ac:spMkLst>
            <pc:docMk/>
            <pc:sldMk cId="1760242104" sldId="262"/>
            <ac:spMk id="8" creationId="{0C1E2AC0-607E-2B89-C765-6E452452529D}"/>
          </ac:spMkLst>
        </pc:spChg>
        <pc:spChg chg="add del mod">
          <ac:chgData name="Чулпан Ханнанова" userId="e01d1016e27bbcd2" providerId="LiveId" clId="{B2EF32DD-20AC-4AB4-9F6E-1DAB2A3FAA01}" dt="2025-11-15T22:28:53.027" v="1175" actId="478"/>
          <ac:spMkLst>
            <pc:docMk/>
            <pc:sldMk cId="1760242104" sldId="262"/>
            <ac:spMk id="10" creationId="{47663285-B74A-BB29-75B9-2451513D8CE5}"/>
          </ac:spMkLst>
        </pc:spChg>
        <pc:spChg chg="add mod">
          <ac:chgData name="Чулпан Ханнанова" userId="e01d1016e27bbcd2" providerId="LiveId" clId="{B2EF32DD-20AC-4AB4-9F6E-1DAB2A3FAA01}" dt="2025-11-15T23:08:54.687" v="1801" actId="1076"/>
          <ac:spMkLst>
            <pc:docMk/>
            <pc:sldMk cId="1760242104" sldId="262"/>
            <ac:spMk id="11" creationId="{C1BA39AD-B72A-0241-0D37-DC539AA1AEBA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12" creationId="{292563DA-BD5B-EFEB-47E9-808FDBC9EB0B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13" creationId="{302D9D64-049E-CDA9-EC2E-E70EEBDFDBCF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14" creationId="{96E747B1-3744-43E3-1530-CFC16FC2B616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15" creationId="{7C6B14F8-D7ED-4DA1-BEF8-BB1153311018}"/>
          </ac:spMkLst>
        </pc:spChg>
        <pc:spChg chg="add del mod">
          <ac:chgData name="Чулпан Ханнанова" userId="e01d1016e27bbcd2" providerId="LiveId" clId="{B2EF32DD-20AC-4AB4-9F6E-1DAB2A3FAA01}" dt="2025-11-15T22:36:43.275" v="1562" actId="478"/>
          <ac:spMkLst>
            <pc:docMk/>
            <pc:sldMk cId="1760242104" sldId="262"/>
            <ac:spMk id="16" creationId="{0E2DF980-0571-22E4-9EFE-CFA017625A1A}"/>
          </ac:spMkLst>
        </pc:spChg>
        <pc:spChg chg="add del mod">
          <ac:chgData name="Чулпан Ханнанова" userId="e01d1016e27bbcd2" providerId="LiveId" clId="{B2EF32DD-20AC-4AB4-9F6E-1DAB2A3FAA01}" dt="2025-11-15T22:39:55.403" v="1595" actId="478"/>
          <ac:spMkLst>
            <pc:docMk/>
            <pc:sldMk cId="1760242104" sldId="262"/>
            <ac:spMk id="17" creationId="{7795FD7F-7ED4-3D63-3392-8F2396771A8B}"/>
          </ac:spMkLst>
        </pc:spChg>
        <pc:spChg chg="add del mod">
          <ac:chgData name="Чулпан Ханнанова" userId="e01d1016e27bbcd2" providerId="LiveId" clId="{B2EF32DD-20AC-4AB4-9F6E-1DAB2A3FAA01}" dt="2025-11-15T22:36:46.972" v="1563" actId="478"/>
          <ac:spMkLst>
            <pc:docMk/>
            <pc:sldMk cId="1760242104" sldId="262"/>
            <ac:spMk id="19" creationId="{C2037F6B-E7A1-A465-9590-2E564E2244C1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22" creationId="{10DF4E2D-86F1-6C57-A5C8-E871FED35881}"/>
          </ac:spMkLst>
        </pc:spChg>
        <pc:spChg chg="add mod">
          <ac:chgData name="Чулпан Ханнанова" userId="e01d1016e27bbcd2" providerId="LiveId" clId="{B2EF32DD-20AC-4AB4-9F6E-1DAB2A3FAA01}" dt="2025-11-15T22:55:45.389" v="1735" actId="1076"/>
          <ac:spMkLst>
            <pc:docMk/>
            <pc:sldMk cId="1760242104" sldId="262"/>
            <ac:spMk id="23" creationId="{6C69902C-80C4-2301-301F-B434677443C8}"/>
          </ac:spMkLst>
        </pc:spChg>
        <pc:spChg chg="add mod">
          <ac:chgData name="Чулпан Ханнанова" userId="e01d1016e27bbcd2" providerId="LiveId" clId="{B2EF32DD-20AC-4AB4-9F6E-1DAB2A3FAA01}" dt="2025-11-16T09:54:45.669" v="2227" actId="20577"/>
          <ac:spMkLst>
            <pc:docMk/>
            <pc:sldMk cId="1760242104" sldId="262"/>
            <ac:spMk id="24" creationId="{05D748C3-349F-6533-7E5F-91BEA8596A2A}"/>
          </ac:spMkLst>
        </pc:spChg>
        <pc:picChg chg="add del mod">
          <ac:chgData name="Чулпан Ханнанова" userId="e01d1016e27bbcd2" providerId="LiveId" clId="{B2EF32DD-20AC-4AB4-9F6E-1DAB2A3FAA01}" dt="2025-11-16T08:41:23.777" v="2123" actId="478"/>
          <ac:picMkLst>
            <pc:docMk/>
            <pc:sldMk cId="1760242104" sldId="262"/>
            <ac:picMk id="4" creationId="{9CFF137F-6BB5-71F9-63A8-74E859934575}"/>
          </ac:picMkLst>
        </pc:picChg>
        <pc:picChg chg="add mod modCrop">
          <ac:chgData name="Чулпан Ханнанова" userId="e01d1016e27bbcd2" providerId="LiveId" clId="{B2EF32DD-20AC-4AB4-9F6E-1DAB2A3FAA01}" dt="2025-11-15T22:37:53.172" v="1577" actId="1076"/>
          <ac:picMkLst>
            <pc:docMk/>
            <pc:sldMk cId="1760242104" sldId="262"/>
            <ac:picMk id="21" creationId="{705E2098-F3BF-B74B-A1AE-1BDFB4B71805}"/>
          </ac:picMkLst>
        </pc:picChg>
      </pc:sldChg>
      <pc:sldChg chg="add del setBg">
        <pc:chgData name="Чулпан Ханнанова" userId="e01d1016e27bbcd2" providerId="LiveId" clId="{B2EF32DD-20AC-4AB4-9F6E-1DAB2A3FAA01}" dt="2025-11-15T22:16:41.009" v="935" actId="47"/>
        <pc:sldMkLst>
          <pc:docMk/>
          <pc:sldMk cId="2989259206" sldId="262"/>
        </pc:sldMkLst>
      </pc:sldChg>
      <pc:sldChg chg="addSp delSp modSp new del mod ord">
        <pc:chgData name="Чулпан Ханнанова" userId="e01d1016e27bbcd2" providerId="LiveId" clId="{B2EF32DD-20AC-4AB4-9F6E-1DAB2A3FAA01}" dt="2025-11-16T13:25:30.254" v="2857" actId="47"/>
        <pc:sldMkLst>
          <pc:docMk/>
          <pc:sldMk cId="475088009" sldId="263"/>
        </pc:sldMkLst>
        <pc:spChg chg="del">
          <ac:chgData name="Чулпан Ханнанова" userId="e01d1016e27bbcd2" providerId="LiveId" clId="{B2EF32DD-20AC-4AB4-9F6E-1DAB2A3FAA01}" dt="2025-11-15T23:06:04.372" v="1745" actId="478"/>
          <ac:spMkLst>
            <pc:docMk/>
            <pc:sldMk cId="475088009" sldId="263"/>
            <ac:spMk id="2" creationId="{7DF5A26F-AD9D-2596-C661-9DB400F27019}"/>
          </ac:spMkLst>
        </pc:spChg>
        <pc:spChg chg="del">
          <ac:chgData name="Чулпан Ханнанова" userId="e01d1016e27bbcd2" providerId="LiveId" clId="{B2EF32DD-20AC-4AB4-9F6E-1DAB2A3FAA01}" dt="2025-11-15T23:06:04.372" v="1745" actId="478"/>
          <ac:spMkLst>
            <pc:docMk/>
            <pc:sldMk cId="475088009" sldId="263"/>
            <ac:spMk id="3" creationId="{44E62316-857D-4DC1-DB05-8191264B1376}"/>
          </ac:spMkLst>
        </pc:spChg>
        <pc:spChg chg="del">
          <ac:chgData name="Чулпан Ханнанова" userId="e01d1016e27bbcd2" providerId="LiveId" clId="{B2EF32DD-20AC-4AB4-9F6E-1DAB2A3FAA01}" dt="2025-11-15T23:06:04.372" v="1745" actId="478"/>
          <ac:spMkLst>
            <pc:docMk/>
            <pc:sldMk cId="475088009" sldId="263"/>
            <ac:spMk id="4" creationId="{BA173F8D-6797-9E57-6BD8-07A98CF23C48}"/>
          </ac:spMkLst>
        </pc:spChg>
        <pc:spChg chg="add mod">
          <ac:chgData name="Чулпан Ханнанова" userId="e01d1016e27bbcd2" providerId="LiveId" clId="{B2EF32DD-20AC-4AB4-9F6E-1DAB2A3FAA01}" dt="2025-11-15T23:06:00.895" v="1744"/>
          <ac:spMkLst>
            <pc:docMk/>
            <pc:sldMk cId="475088009" sldId="263"/>
            <ac:spMk id="5" creationId="{8FC29222-EBA3-B960-A46A-C33EE74C3B76}"/>
          </ac:spMkLst>
        </pc:spChg>
        <pc:spChg chg="add mod">
          <ac:chgData name="Чулпан Ханнанова" userId="e01d1016e27bbcd2" providerId="LiveId" clId="{B2EF32DD-20AC-4AB4-9F6E-1DAB2A3FAA01}" dt="2025-11-15T23:06:00.895" v="1744"/>
          <ac:spMkLst>
            <pc:docMk/>
            <pc:sldMk cId="475088009" sldId="263"/>
            <ac:spMk id="6" creationId="{D2964645-1FDA-B6CC-90B9-76C8E22C8B26}"/>
          </ac:spMkLst>
        </pc:spChg>
        <pc:spChg chg="add mod">
          <ac:chgData name="Чулпан Ханнанова" userId="e01d1016e27bbcd2" providerId="LiveId" clId="{B2EF32DD-20AC-4AB4-9F6E-1DAB2A3FAA01}" dt="2025-11-15T23:06:00.895" v="1744"/>
          <ac:spMkLst>
            <pc:docMk/>
            <pc:sldMk cId="475088009" sldId="263"/>
            <ac:spMk id="7" creationId="{2344BB28-2F78-341C-4D6D-8975083B3A46}"/>
          </ac:spMkLst>
        </pc:spChg>
        <pc:spChg chg="add mod">
          <ac:chgData name="Чулпан Ханнанова" userId="e01d1016e27bbcd2" providerId="LiveId" clId="{B2EF32DD-20AC-4AB4-9F6E-1DAB2A3FAA01}" dt="2025-11-15T23:17:43.373" v="1944" actId="113"/>
          <ac:spMkLst>
            <pc:docMk/>
            <pc:sldMk cId="475088009" sldId="263"/>
            <ac:spMk id="8" creationId="{86D12C8B-0565-30BF-3956-22B7CA58E608}"/>
          </ac:spMkLst>
        </pc:spChg>
        <pc:spChg chg="add mod">
          <ac:chgData name="Чулпан Ханнанова" userId="e01d1016e27bbcd2" providerId="LiveId" clId="{B2EF32DD-20AC-4AB4-9F6E-1DAB2A3FAA01}" dt="2025-11-15T23:08:45.587" v="1799" actId="120"/>
          <ac:spMkLst>
            <pc:docMk/>
            <pc:sldMk cId="475088009" sldId="263"/>
            <ac:spMk id="9" creationId="{CCF9CB80-33D8-043C-DB33-6D809822B209}"/>
          </ac:spMkLst>
        </pc:spChg>
        <pc:spChg chg="add mod">
          <ac:chgData name="Чулпан Ханнанова" userId="e01d1016e27bbcd2" providerId="LiveId" clId="{B2EF32DD-20AC-4AB4-9F6E-1DAB2A3FAA01}" dt="2025-11-15T23:08:45.587" v="1799" actId="120"/>
          <ac:spMkLst>
            <pc:docMk/>
            <pc:sldMk cId="475088009" sldId="263"/>
            <ac:spMk id="10" creationId="{987F9FB5-FFF6-5E90-CA28-635A9A5E0FEA}"/>
          </ac:spMkLst>
        </pc:spChg>
        <pc:spChg chg="add mod">
          <ac:chgData name="Чулпан Ханнанова" userId="e01d1016e27bbcd2" providerId="LiveId" clId="{B2EF32DD-20AC-4AB4-9F6E-1DAB2A3FAA01}" dt="2025-11-15T23:13:47.211" v="1839" actId="20577"/>
          <ac:spMkLst>
            <pc:docMk/>
            <pc:sldMk cId="475088009" sldId="263"/>
            <ac:spMk id="11" creationId="{1DAA6016-7C49-365A-4D0F-9C5A85D48248}"/>
          </ac:spMkLst>
        </pc:spChg>
        <pc:spChg chg="add mod">
          <ac:chgData name="Чулпан Ханнанова" userId="e01d1016e27bbcd2" providerId="LiveId" clId="{B2EF32DD-20AC-4AB4-9F6E-1DAB2A3FAA01}" dt="2025-11-15T23:15:04.891" v="1896" actId="1076"/>
          <ac:spMkLst>
            <pc:docMk/>
            <pc:sldMk cId="475088009" sldId="263"/>
            <ac:spMk id="14" creationId="{CD4C0408-6C5D-D74C-F76D-27DA02C136BA}"/>
          </ac:spMkLst>
        </pc:spChg>
        <pc:spChg chg="add mod ord">
          <ac:chgData name="Чулпан Ханнанова" userId="e01d1016e27bbcd2" providerId="LiveId" clId="{B2EF32DD-20AC-4AB4-9F6E-1DAB2A3FAA01}" dt="2025-11-15T23:16:47.282" v="1938" actId="1076"/>
          <ac:spMkLst>
            <pc:docMk/>
            <pc:sldMk cId="475088009" sldId="263"/>
            <ac:spMk id="15" creationId="{B3E5AD0B-85F0-ECC3-031B-E35B4B71F443}"/>
          </ac:spMkLst>
        </pc:spChg>
        <pc:spChg chg="add mod ord">
          <ac:chgData name="Чулпан Ханнанова" userId="e01d1016e27bbcd2" providerId="LiveId" clId="{B2EF32DD-20AC-4AB4-9F6E-1DAB2A3FAA01}" dt="2025-11-15T23:17:18.223" v="1943" actId="167"/>
          <ac:spMkLst>
            <pc:docMk/>
            <pc:sldMk cId="475088009" sldId="263"/>
            <ac:spMk id="16" creationId="{D333BC32-FCE6-1DF8-6C0F-BD09130E8CF2}"/>
          </ac:spMkLst>
        </pc:spChg>
        <pc:picChg chg="add mod modCrop">
          <ac:chgData name="Чулпан Ханнанова" userId="e01d1016e27bbcd2" providerId="LiveId" clId="{B2EF32DD-20AC-4AB4-9F6E-1DAB2A3FAA01}" dt="2025-11-15T23:16:32.530" v="1934" actId="1076"/>
          <ac:picMkLst>
            <pc:docMk/>
            <pc:sldMk cId="475088009" sldId="263"/>
            <ac:picMk id="13" creationId="{CB9CD725-F22E-E751-E5C2-91256D934F82}"/>
          </ac:picMkLst>
        </pc:picChg>
      </pc:sldChg>
      <pc:sldChg chg="addSp delSp modSp new del mod">
        <pc:chgData name="Чулпан Ханнанова" userId="e01d1016e27bbcd2" providerId="LiveId" clId="{B2EF32DD-20AC-4AB4-9F6E-1DAB2A3FAA01}" dt="2025-11-15T22:52:21.768" v="1734" actId="47"/>
        <pc:sldMkLst>
          <pc:docMk/>
          <pc:sldMk cId="619344229" sldId="263"/>
        </pc:sldMkLst>
        <pc:spChg chg="mod">
          <ac:chgData name="Чулпан Ханнанова" userId="e01d1016e27bbcd2" providerId="LiveId" clId="{B2EF32DD-20AC-4AB4-9F6E-1DAB2A3FAA01}" dt="2025-11-15T22:50:10.624" v="1710" actId="5793"/>
          <ac:spMkLst>
            <pc:docMk/>
            <pc:sldMk cId="619344229" sldId="263"/>
            <ac:spMk id="3" creationId="{156056FD-89BF-A03D-8D64-27F2090AAD75}"/>
          </ac:spMkLst>
        </pc:spChg>
        <pc:spChg chg="add del mod">
          <ac:chgData name="Чулпан Ханнанова" userId="e01d1016e27bbcd2" providerId="LiveId" clId="{B2EF32DD-20AC-4AB4-9F6E-1DAB2A3FAA01}" dt="2025-11-15T22:49:19.664" v="1696"/>
          <ac:spMkLst>
            <pc:docMk/>
            <pc:sldMk cId="619344229" sldId="263"/>
            <ac:spMk id="4" creationId="{626FD9A2-2CD3-96F1-B1B8-F521487E36C8}"/>
          </ac:spMkLst>
        </pc:spChg>
        <pc:spChg chg="add del">
          <ac:chgData name="Чулпан Ханнанова" userId="e01d1016e27bbcd2" providerId="LiveId" clId="{B2EF32DD-20AC-4AB4-9F6E-1DAB2A3FAA01}" dt="2025-11-15T22:49:52.771" v="1706" actId="478"/>
          <ac:spMkLst>
            <pc:docMk/>
            <pc:sldMk cId="619344229" sldId="263"/>
            <ac:spMk id="5" creationId="{A73F3B0D-A833-F51C-1D68-465E90BF5356}"/>
          </ac:spMkLst>
        </pc:spChg>
        <pc:spChg chg="add mod">
          <ac:chgData name="Чулпан Ханнанова" userId="e01d1016e27bbcd2" providerId="LiveId" clId="{B2EF32DD-20AC-4AB4-9F6E-1DAB2A3FAA01}" dt="2025-11-15T22:49:18.019" v="1695"/>
          <ac:spMkLst>
            <pc:docMk/>
            <pc:sldMk cId="619344229" sldId="263"/>
            <ac:spMk id="6" creationId="{2F3FD1D9-F338-D5A9-FAB0-9843215BCE9E}"/>
          </ac:spMkLst>
        </pc:spChg>
        <pc:spChg chg="add mod">
          <ac:chgData name="Чулпан Ханнанова" userId="e01d1016e27bbcd2" providerId="LiveId" clId="{B2EF32DD-20AC-4AB4-9F6E-1DAB2A3FAA01}" dt="2025-11-15T22:49:24.279" v="1698" actId="14100"/>
          <ac:spMkLst>
            <pc:docMk/>
            <pc:sldMk cId="619344229" sldId="263"/>
            <ac:spMk id="7" creationId="{928840BA-FCA8-E850-8FDF-9BAAC7AE1F8B}"/>
          </ac:spMkLst>
        </pc:spChg>
        <pc:spChg chg="add del mod">
          <ac:chgData name="Чулпан Ханнанова" userId="e01d1016e27bbcd2" providerId="LiveId" clId="{B2EF32DD-20AC-4AB4-9F6E-1DAB2A3FAA01}" dt="2025-11-15T22:49:52.771" v="1706" actId="478"/>
          <ac:spMkLst>
            <pc:docMk/>
            <pc:sldMk cId="619344229" sldId="263"/>
            <ac:spMk id="8" creationId="{01EBB53F-DDCF-388C-63D1-EDF800D04DB4}"/>
          </ac:spMkLst>
        </pc:spChg>
        <pc:spChg chg="add del mod">
          <ac:chgData name="Чулпан Ханнанова" userId="e01d1016e27bbcd2" providerId="LiveId" clId="{B2EF32DD-20AC-4AB4-9F6E-1DAB2A3FAA01}" dt="2025-11-15T22:49:52.771" v="1706" actId="478"/>
          <ac:spMkLst>
            <pc:docMk/>
            <pc:sldMk cId="619344229" sldId="263"/>
            <ac:spMk id="9" creationId="{EB3F9C8E-03F2-85CE-1394-2D9E129D01C0}"/>
          </ac:spMkLst>
        </pc:spChg>
        <pc:spChg chg="add del mod">
          <ac:chgData name="Чулпан Ханнанова" userId="e01d1016e27bbcd2" providerId="LiveId" clId="{B2EF32DD-20AC-4AB4-9F6E-1DAB2A3FAA01}" dt="2025-11-15T22:49:48.245" v="1704" actId="478"/>
          <ac:spMkLst>
            <pc:docMk/>
            <pc:sldMk cId="619344229" sldId="263"/>
            <ac:spMk id="10" creationId="{E4CDA21A-901B-E515-5052-7AEB8ADDDAAA}"/>
          </ac:spMkLst>
        </pc:spChg>
        <pc:spChg chg="add">
          <ac:chgData name="Чулпан Ханнанова" userId="e01d1016e27bbcd2" providerId="LiveId" clId="{B2EF32DD-20AC-4AB4-9F6E-1DAB2A3FAA01}" dt="2025-11-15T22:49:56.107" v="1707"/>
          <ac:spMkLst>
            <pc:docMk/>
            <pc:sldMk cId="619344229" sldId="263"/>
            <ac:spMk id="11" creationId="{B207BA41-07D6-D0CB-904E-1FE239BE1596}"/>
          </ac:spMkLst>
        </pc:spChg>
      </pc:sldChg>
      <pc:sldChg chg="addSp delSp modSp add mod ord">
        <pc:chgData name="Чулпан Ханнанова" userId="e01d1016e27bbcd2" providerId="LiveId" clId="{B2EF32DD-20AC-4AB4-9F6E-1DAB2A3FAA01}" dt="2025-11-16T11:19:52.835" v="2389" actId="1076"/>
        <pc:sldMkLst>
          <pc:docMk/>
          <pc:sldMk cId="1908484782" sldId="264"/>
        </pc:sldMkLst>
        <pc:spChg chg="add mod">
          <ac:chgData name="Чулпан Ханнанова" userId="e01d1016e27bbcd2" providerId="LiveId" clId="{B2EF32DD-20AC-4AB4-9F6E-1DAB2A3FAA01}" dt="2025-11-15T23:31:23.836" v="2078" actId="20577"/>
          <ac:spMkLst>
            <pc:docMk/>
            <pc:sldMk cId="1908484782" sldId="264"/>
            <ac:spMk id="2" creationId="{04E79DF1-F50B-C711-9756-59F975E7C6B4}"/>
          </ac:spMkLst>
        </pc:spChg>
        <pc:spChg chg="add del mod">
          <ac:chgData name="Чулпан Ханнанова" userId="e01d1016e27bbcd2" providerId="LiveId" clId="{B2EF32DD-20AC-4AB4-9F6E-1DAB2A3FAA01}" dt="2025-11-16T09:29:10.142" v="2142" actId="478"/>
          <ac:spMkLst>
            <pc:docMk/>
            <pc:sldMk cId="1908484782" sldId="264"/>
            <ac:spMk id="3" creationId="{F501C917-A0F8-9B8E-C7B1-832F8DF5D677}"/>
          </ac:spMkLst>
        </pc:spChg>
        <pc:spChg chg="del mod">
          <ac:chgData name="Чулпан Ханнанова" userId="e01d1016e27bbcd2" providerId="LiveId" clId="{B2EF32DD-20AC-4AB4-9F6E-1DAB2A3FAA01}" dt="2025-11-16T11:09:22.740" v="2320" actId="478"/>
          <ac:spMkLst>
            <pc:docMk/>
            <pc:sldMk cId="1908484782" sldId="264"/>
            <ac:spMk id="8" creationId="{274DCF23-07F9-C9BE-9B2A-B2161A8FC5A5}"/>
          </ac:spMkLst>
        </pc:spChg>
        <pc:spChg chg="del mod">
          <ac:chgData name="Чулпан Ханнанова" userId="e01d1016e27bbcd2" providerId="LiveId" clId="{B2EF32DD-20AC-4AB4-9F6E-1DAB2A3FAA01}" dt="2025-11-16T11:09:22.740" v="2320" actId="478"/>
          <ac:spMkLst>
            <pc:docMk/>
            <pc:sldMk cId="1908484782" sldId="264"/>
            <ac:spMk id="9" creationId="{276AB83D-8B86-F21F-38BF-54251B851E2D}"/>
          </ac:spMkLst>
        </pc:spChg>
        <pc:spChg chg="del mod">
          <ac:chgData name="Чулпан Ханнанова" userId="e01d1016e27bbcd2" providerId="LiveId" clId="{B2EF32DD-20AC-4AB4-9F6E-1DAB2A3FAA01}" dt="2025-11-16T11:09:22.740" v="2320" actId="478"/>
          <ac:spMkLst>
            <pc:docMk/>
            <pc:sldMk cId="1908484782" sldId="264"/>
            <ac:spMk id="10" creationId="{B8E5D9F2-E484-1EBF-80A9-B3C6E39C142A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12" creationId="{507BF069-284C-4BE9-3463-450A286D96EB}"/>
          </ac:spMkLst>
        </pc:spChg>
        <pc:spChg chg="add mod ord">
          <ac:chgData name="Чулпан Ханнанова" userId="e01d1016e27bbcd2" providerId="LiveId" clId="{B2EF32DD-20AC-4AB4-9F6E-1DAB2A3FAA01}" dt="2025-11-16T09:37:01.943" v="2184" actId="167"/>
          <ac:spMkLst>
            <pc:docMk/>
            <pc:sldMk cId="1908484782" sldId="264"/>
            <ac:spMk id="13" creationId="{8048CC0F-7D28-192B-7986-44C201EC5FA2}"/>
          </ac:spMkLst>
        </pc:spChg>
        <pc:spChg chg="add mod ord">
          <ac:chgData name="Чулпан Ханнанова" userId="e01d1016e27bbcd2" providerId="LiveId" clId="{B2EF32DD-20AC-4AB4-9F6E-1DAB2A3FAA01}" dt="2025-11-16T09:53:36.422" v="2212" actId="167"/>
          <ac:spMkLst>
            <pc:docMk/>
            <pc:sldMk cId="1908484782" sldId="264"/>
            <ac:spMk id="16" creationId="{B77C6CC6-98B0-A800-C1A0-981E648CEE11}"/>
          </ac:spMkLst>
        </pc:spChg>
        <pc:spChg chg="add mod ord">
          <ac:chgData name="Чулпан Ханнанова" userId="e01d1016e27bbcd2" providerId="LiveId" clId="{B2EF32DD-20AC-4AB4-9F6E-1DAB2A3FAA01}" dt="2025-11-16T10:01:04.094" v="2255" actId="1076"/>
          <ac:spMkLst>
            <pc:docMk/>
            <pc:sldMk cId="1908484782" sldId="264"/>
            <ac:spMk id="17" creationId="{A9660089-47D5-52D1-A90C-44317F40CD7D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19" creationId="{7DB2558A-52D3-0B8D-749E-BB6ED8E01063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35" creationId="{CE2C97E6-8686-6FDF-A96E-2A92F7B5AD7F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36" creationId="{5458BAFC-3403-0EC7-02B5-85F45E9025F3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47" creationId="{166E6D69-CD5C-1FF7-1280-E26C3CCA0CCD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53" creationId="{4621D888-9D8A-75EA-BCF9-4083B4DBDFF0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56" creationId="{6E03E813-4E49-55F8-EFF6-6DDFD466A412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58" creationId="{4257A892-5F8A-4259-4139-43AACC72BB0C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67" creationId="{7F4D4D20-CCE4-341C-336F-7F4AF9125CD5}"/>
          </ac:spMkLst>
        </pc:spChg>
        <pc:spChg chg="mod">
          <ac:chgData name="Чулпан Ханнанова" userId="e01d1016e27bbcd2" providerId="LiveId" clId="{B2EF32DD-20AC-4AB4-9F6E-1DAB2A3FAA01}" dt="2025-11-16T10:19:53.698" v="2290" actId="165"/>
          <ac:spMkLst>
            <pc:docMk/>
            <pc:sldMk cId="1908484782" sldId="264"/>
            <ac:spMk id="81" creationId="{928F9418-4CDA-C2DD-5BF5-A59331992DB1}"/>
          </ac:spMkLst>
        </pc:spChg>
        <pc:spChg chg="add mod ord">
          <ac:chgData name="Чулпан Ханнанова" userId="e01d1016e27bbcd2" providerId="LiveId" clId="{B2EF32DD-20AC-4AB4-9F6E-1DAB2A3FAA01}" dt="2025-11-16T10:20:39.582" v="2299" actId="1076"/>
          <ac:spMkLst>
            <pc:docMk/>
            <pc:sldMk cId="1908484782" sldId="264"/>
            <ac:spMk id="86" creationId="{7B76F95B-13B3-ED0C-FF3D-28FE8A13DF82}"/>
          </ac:spMkLst>
        </pc:spChg>
        <pc:spChg chg="add mod">
          <ac:chgData name="Чулпан Ханнанова" userId="e01d1016e27bbcd2" providerId="LiveId" clId="{B2EF32DD-20AC-4AB4-9F6E-1DAB2A3FAA01}" dt="2025-11-16T11:09:23.120" v="2321"/>
          <ac:spMkLst>
            <pc:docMk/>
            <pc:sldMk cId="1908484782" sldId="264"/>
            <ac:spMk id="87" creationId="{2A4CD2C0-8B6C-6C8F-11FC-953CAA67922D}"/>
          </ac:spMkLst>
        </pc:spChg>
        <pc:spChg chg="add mod">
          <ac:chgData name="Чулпан Ханнанова" userId="e01d1016e27bbcd2" providerId="LiveId" clId="{B2EF32DD-20AC-4AB4-9F6E-1DAB2A3FAA01}" dt="2025-11-16T11:09:23.120" v="2321"/>
          <ac:spMkLst>
            <pc:docMk/>
            <pc:sldMk cId="1908484782" sldId="264"/>
            <ac:spMk id="88" creationId="{D42B1ABE-0509-C139-0F74-486F7A37A065}"/>
          </ac:spMkLst>
        </pc:spChg>
        <pc:spChg chg="add mod">
          <ac:chgData name="Чулпан Ханнанова" userId="e01d1016e27bbcd2" providerId="LiveId" clId="{B2EF32DD-20AC-4AB4-9F6E-1DAB2A3FAA01}" dt="2025-11-16T11:09:23.120" v="2321"/>
          <ac:spMkLst>
            <pc:docMk/>
            <pc:sldMk cId="1908484782" sldId="264"/>
            <ac:spMk id="89" creationId="{1FB73031-F5BC-F011-35C4-E082621B0BF0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94" creationId="{A1C5C4FC-86D9-8699-B663-B6536EDEA4B7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95" creationId="{9909CFF9-DCFD-C51D-FE89-7117F0A45DAE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97" creationId="{35094E54-8275-27B1-9E57-2CBA32A0D0EA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04" creationId="{0EEC6930-243D-1FA5-8521-8721B5B53095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12" creationId="{214D2119-ABB8-0394-B308-AE37EBC477D3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24" creationId="{F4DC57A2-C555-1825-B270-34B3020D825D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30" creationId="{998D6333-5A68-A6AC-F071-299C5D8EA70D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41" creationId="{D3B824EE-1EB3-70AE-B18A-3F16F54117D4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55" creationId="{5F9F8969-BC88-CC52-CCC9-4DC03588ECD0}"/>
          </ac:spMkLst>
        </pc:spChg>
        <pc:spChg chg="mod">
          <ac:chgData name="Чулпан Ханнанова" userId="e01d1016e27bbcd2" providerId="LiveId" clId="{B2EF32DD-20AC-4AB4-9F6E-1DAB2A3FAA01}" dt="2025-11-16T11:18:52.767" v="2382" actId="165"/>
          <ac:spMkLst>
            <pc:docMk/>
            <pc:sldMk cId="1908484782" sldId="264"/>
            <ac:spMk id="158" creationId="{C10CA363-2C49-5E34-1CA7-C5F61692AB55}"/>
          </ac:spMkLst>
        </pc:spChg>
        <pc:grpChg chg="mod">
          <ac:chgData name="Чулпан Ханнанова" userId="e01d1016e27bbcd2" providerId="LiveId" clId="{B2EF32DD-20AC-4AB4-9F6E-1DAB2A3FAA01}" dt="2025-11-16T10:18:19.892" v="2270" actId="1076"/>
          <ac:grpSpMkLst>
            <pc:docMk/>
            <pc:sldMk cId="1908484782" sldId="264"/>
            <ac:grpSpMk id="7" creationId="{F5991A64-38C8-0E35-D773-E7C94EBCCEAB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11" creationId="{E6460DB6-489F-BBC1-2DE4-FB80C29624FD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18" creationId="{2DE92728-D039-552A-33EF-2F6E4EA61CC5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22" creationId="{065A4288-CC3C-4DD8-CEE6-1F2C0F271D20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28" creationId="{3CF5B444-59F9-B610-2914-0D5093428849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31" creationId="{1028ADA9-C182-7C5F-097F-3CF5116FD1FE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34" creationId="{19423034-41C6-F74C-9976-5CF98C1E77B3}"/>
          </ac:grpSpMkLst>
        </pc:grpChg>
        <pc:grpChg chg="mod">
          <ac:chgData name="Чулпан Ханнанова" userId="e01d1016e27bbcd2" providerId="LiveId" clId="{B2EF32DD-20AC-4AB4-9F6E-1DAB2A3FAA01}" dt="2025-11-16T10:20:06.062" v="2291" actId="164"/>
          <ac:grpSpMkLst>
            <pc:docMk/>
            <pc:sldMk cId="1908484782" sldId="264"/>
            <ac:grpSpMk id="37" creationId="{984EE2BB-5BE2-6852-1353-CC06692F810C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40" creationId="{9D576EC4-F743-E684-D40C-97B6BF141104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46" creationId="{BA69967A-70DE-9E35-731D-3C729799DFAE}"/>
          </ac:grpSpMkLst>
        </pc:grpChg>
        <pc:grpChg chg="mod">
          <ac:chgData name="Чулпан Ханнанова" userId="e01d1016e27bbcd2" providerId="LiveId" clId="{B2EF32DD-20AC-4AB4-9F6E-1DAB2A3FAA01}" dt="2025-11-16T10:19:09.573" v="2275" actId="164"/>
          <ac:grpSpMkLst>
            <pc:docMk/>
            <pc:sldMk cId="1908484782" sldId="264"/>
            <ac:grpSpMk id="52" creationId="{BD2857B5-4C67-2335-6306-E888EDA4830C}"/>
          </ac:grpSpMkLst>
        </pc:grpChg>
        <pc:grpChg chg="mod">
          <ac:chgData name="Чулпан Ханнанова" userId="e01d1016e27bbcd2" providerId="LiveId" clId="{B2EF32DD-20AC-4AB4-9F6E-1DAB2A3FAA01}" dt="2025-11-16T10:19:45.612" v="2286" actId="164"/>
          <ac:grpSpMkLst>
            <pc:docMk/>
            <pc:sldMk cId="1908484782" sldId="264"/>
            <ac:grpSpMk id="69" creationId="{2DA93CC0-F215-809E-ED1E-1ACD6542F4BC}"/>
          </ac:grpSpMkLst>
        </pc:grpChg>
        <pc:grpChg chg="add mod">
          <ac:chgData name="Чулпан Ханнанова" userId="e01d1016e27bbcd2" providerId="LiveId" clId="{B2EF32DD-20AC-4AB4-9F6E-1DAB2A3FAA01}" dt="2025-11-16T10:19:45.612" v="2286" actId="164"/>
          <ac:grpSpMkLst>
            <pc:docMk/>
            <pc:sldMk cId="1908484782" sldId="264"/>
            <ac:grpSpMk id="83" creationId="{F6669B1C-4D67-9123-AAD3-D7EF12FE903F}"/>
          </ac:grpSpMkLst>
        </pc:grpChg>
        <pc:grpChg chg="add mod">
          <ac:chgData name="Чулпан Ханнанова" userId="e01d1016e27bbcd2" providerId="LiveId" clId="{B2EF32DD-20AC-4AB4-9F6E-1DAB2A3FAA01}" dt="2025-11-16T10:20:06.062" v="2291" actId="164"/>
          <ac:grpSpMkLst>
            <pc:docMk/>
            <pc:sldMk cId="1908484782" sldId="264"/>
            <ac:grpSpMk id="84" creationId="{2950D72E-BA55-468F-8410-99A0F4469C42}"/>
          </ac:grpSpMkLst>
        </pc:grpChg>
        <pc:grpChg chg="add del mod">
          <ac:chgData name="Чулпан Ханнанова" userId="e01d1016e27bbcd2" providerId="LiveId" clId="{B2EF32DD-20AC-4AB4-9F6E-1DAB2A3FAA01}" dt="2025-11-16T11:18:25.239" v="2377" actId="478"/>
          <ac:grpSpMkLst>
            <pc:docMk/>
            <pc:sldMk cId="1908484782" sldId="264"/>
            <ac:grpSpMk id="85" creationId="{3BC6C99C-FAF1-4968-8825-C32D443B5150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93" creationId="{9D0878C4-AA4E-AB73-E687-DAEBA0B92576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96" creationId="{BBE864BC-5048-1F55-02B9-CB4A960538EA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99" creationId="{71C08772-9598-F343-C0B9-833718118D6E}"/>
          </ac:grpSpMkLst>
        </pc:grpChg>
        <pc:grpChg chg="mod">
          <ac:chgData name="Чулпан Ханнанова" userId="e01d1016e27bbcd2" providerId="LiveId" clId="{B2EF32DD-20AC-4AB4-9F6E-1DAB2A3FAA01}" dt="2025-11-16T11:19:26.319" v="2385" actId="1076"/>
          <ac:grpSpMkLst>
            <pc:docMk/>
            <pc:sldMk cId="1908484782" sldId="264"/>
            <ac:grpSpMk id="105" creationId="{9B73F840-E9AF-F280-FD3C-13FBD54E29D7}"/>
          </ac:grpSpMkLst>
        </pc:grpChg>
        <pc:grpChg chg="mod">
          <ac:chgData name="Чулпан Ханнанова" userId="e01d1016e27bbcd2" providerId="LiveId" clId="{B2EF32DD-20AC-4AB4-9F6E-1DAB2A3FAA01}" dt="2025-11-16T11:19:26.319" v="2385" actId="1076"/>
          <ac:grpSpMkLst>
            <pc:docMk/>
            <pc:sldMk cId="1908484782" sldId="264"/>
            <ac:grpSpMk id="108" creationId="{092926A4-42A4-F926-184B-2D473FA5987F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11" creationId="{F21AB462-B9DE-6355-8094-58768EC9D88E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14" creationId="{B62158B2-C549-C7E8-165C-8D1689453FA5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17" creationId="{2B3556C0-09D1-AD42-4B67-202C11CA6E9C}"/>
          </ac:grpSpMkLst>
        </pc:grpChg>
        <pc:grpChg chg="mod">
          <ac:chgData name="Чулпан Ханнанова" userId="e01d1016e27bbcd2" providerId="LiveId" clId="{B2EF32DD-20AC-4AB4-9F6E-1DAB2A3FAA01}" dt="2025-11-16T11:19:26.319" v="2385" actId="1076"/>
          <ac:grpSpMkLst>
            <pc:docMk/>
            <pc:sldMk cId="1908484782" sldId="264"/>
            <ac:grpSpMk id="120" creationId="{62EA1287-0737-CB1A-F288-7CA2E718C1FF}"/>
          </ac:grpSpMkLst>
        </pc:grpChg>
        <pc:grpChg chg="mod">
          <ac:chgData name="Чулпан Ханнанова" userId="e01d1016e27bbcd2" providerId="LiveId" clId="{B2EF32DD-20AC-4AB4-9F6E-1DAB2A3FAA01}" dt="2025-11-16T11:19:26.319" v="2385" actId="1076"/>
          <ac:grpSpMkLst>
            <pc:docMk/>
            <pc:sldMk cId="1908484782" sldId="264"/>
            <ac:grpSpMk id="123" creationId="{F58B960F-3F01-EDEB-DE9F-817C468F8B3E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26" creationId="{0CBC3A41-AE04-B7F2-8929-D020A934D405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29" creationId="{6A2CDF82-1277-73F2-5BD2-B3249FD00E2F}"/>
          </ac:grpSpMkLst>
        </pc:grpChg>
        <pc:grpChg chg="mod">
          <ac:chgData name="Чулпан Ханнанова" userId="e01d1016e27bbcd2" providerId="LiveId" clId="{B2EF32DD-20AC-4AB4-9F6E-1DAB2A3FAA01}" dt="2025-11-16T11:19:44.327" v="2386" actId="164"/>
          <ac:grpSpMkLst>
            <pc:docMk/>
            <pc:sldMk cId="1908484782" sldId="264"/>
            <ac:grpSpMk id="149" creationId="{A6002338-7955-0A44-FBA7-EA750369D4C3}"/>
          </ac:grpSpMkLst>
        </pc:grpChg>
        <pc:grpChg chg="add mod">
          <ac:chgData name="Чулпан Ханнанова" userId="e01d1016e27bbcd2" providerId="LiveId" clId="{B2EF32DD-20AC-4AB4-9F6E-1DAB2A3FAA01}" dt="2025-11-16T11:19:52.835" v="2389" actId="1076"/>
          <ac:grpSpMkLst>
            <pc:docMk/>
            <pc:sldMk cId="1908484782" sldId="264"/>
            <ac:grpSpMk id="160" creationId="{27F06AFB-66F5-D5FD-9001-B173BF7A54B8}"/>
          </ac:grpSpMkLst>
        </pc:grpChg>
        <pc:picChg chg="add mod">
          <ac:chgData name="Чулпан Ханнанова" userId="e01d1016e27bbcd2" providerId="LiveId" clId="{B2EF32DD-20AC-4AB4-9F6E-1DAB2A3FAA01}" dt="2025-11-16T10:15:01.282" v="2265" actId="931"/>
          <ac:picMkLst>
            <pc:docMk/>
            <pc:sldMk cId="1908484782" sldId="264"/>
            <ac:picMk id="4" creationId="{CDFE6CD0-5284-94A4-E530-50A1B5C3B3E7}"/>
          </ac:picMkLst>
        </pc:picChg>
        <pc:picChg chg="add del mod">
          <ac:chgData name="Чулпан Ханнанова" userId="e01d1016e27bbcd2" providerId="LiveId" clId="{B2EF32DD-20AC-4AB4-9F6E-1DAB2A3FAA01}" dt="2025-11-16T09:29:18.555" v="2146" actId="478"/>
          <ac:picMkLst>
            <pc:docMk/>
            <pc:sldMk cId="1908484782" sldId="264"/>
            <ac:picMk id="5" creationId="{D638EB48-B976-7212-C60D-317CB56A61F0}"/>
          </ac:picMkLst>
        </pc:picChg>
        <pc:picChg chg="add mod">
          <ac:chgData name="Чулпан Ханнанова" userId="e01d1016e27bbcd2" providerId="LiveId" clId="{B2EF32DD-20AC-4AB4-9F6E-1DAB2A3FAA01}" dt="2025-11-16T10:18:13.152" v="2267" actId="14100"/>
          <ac:picMkLst>
            <pc:docMk/>
            <pc:sldMk cId="1908484782" sldId="264"/>
            <ac:picMk id="6" creationId="{59A0A492-4B66-3682-C272-92F8A526F99A}"/>
          </ac:picMkLst>
        </pc:picChg>
        <pc:picChg chg="add del mod">
          <ac:chgData name="Чулпан Ханнанова" userId="e01d1016e27bbcd2" providerId="LiveId" clId="{B2EF32DD-20AC-4AB4-9F6E-1DAB2A3FAA01}" dt="2025-11-16T09:30:19.384" v="2150" actId="478"/>
          <ac:picMkLst>
            <pc:docMk/>
            <pc:sldMk cId="1908484782" sldId="264"/>
            <ac:picMk id="7" creationId="{AA057932-2F61-0D44-C044-6AA9C8E86BF3}"/>
          </ac:picMkLst>
        </pc:picChg>
        <pc:picChg chg="add del mod">
          <ac:chgData name="Чулпан Ханнанова" userId="e01d1016e27bbcd2" providerId="LiveId" clId="{B2EF32DD-20AC-4AB4-9F6E-1DAB2A3FAA01}" dt="2025-11-16T09:52:16.964" v="2185" actId="478"/>
          <ac:picMkLst>
            <pc:docMk/>
            <pc:sldMk cId="1908484782" sldId="264"/>
            <ac:picMk id="12" creationId="{7C2505E6-0A66-6AFA-B94F-250A51B9317D}"/>
          </ac:picMkLst>
        </pc:picChg>
        <pc:picChg chg="add del mod">
          <ac:chgData name="Чулпан Ханнанова" userId="e01d1016e27bbcd2" providerId="LiveId" clId="{B2EF32DD-20AC-4AB4-9F6E-1DAB2A3FAA01}" dt="2025-11-16T10:14:53.083" v="2264" actId="478"/>
          <ac:picMkLst>
            <pc:docMk/>
            <pc:sldMk cId="1908484782" sldId="264"/>
            <ac:picMk id="15" creationId="{5D91C215-B811-F848-0A7D-F0417B90C6B8}"/>
          </ac:picMkLst>
        </pc:picChg>
        <pc:picChg chg="add del mod">
          <ac:chgData name="Чулпан Ханнанова" userId="e01d1016e27bbcd2" providerId="LiveId" clId="{B2EF32DD-20AC-4AB4-9F6E-1DAB2A3FAA01}" dt="2025-11-16T10:00:46.646" v="2247" actId="478"/>
          <ac:picMkLst>
            <pc:docMk/>
            <pc:sldMk cId="1908484782" sldId="264"/>
            <ac:picMk id="19" creationId="{CB329D37-7E4F-1502-BEC3-0E0906A590B8}"/>
          </ac:picMkLst>
        </pc:picChg>
        <pc:picChg chg="mod">
          <ac:chgData name="Чулпан Ханнанова" userId="e01d1016e27bbcd2" providerId="LiveId" clId="{B2EF32DD-20AC-4AB4-9F6E-1DAB2A3FAA01}" dt="2025-11-16T10:19:33.854" v="2282" actId="1076"/>
          <ac:picMkLst>
            <pc:docMk/>
            <pc:sldMk cId="1908484782" sldId="264"/>
            <ac:picMk id="20" creationId="{173CC279-F7C1-B200-B061-E88F5D609C40}"/>
          </ac:picMkLst>
        </pc:picChg>
        <pc:picChg chg="add mod">
          <ac:chgData name="Чулпан Ханнанова" userId="e01d1016e27bbcd2" providerId="LiveId" clId="{B2EF32DD-20AC-4AB4-9F6E-1DAB2A3FAA01}" dt="2025-11-16T10:01:29.347" v="2263" actId="1076"/>
          <ac:picMkLst>
            <pc:docMk/>
            <pc:sldMk cId="1908484782" sldId="264"/>
            <ac:picMk id="21" creationId="{FC1F04AA-340C-3B74-3F05-2C221FE3ADAA}"/>
          </ac:picMkLst>
        </pc:picChg>
        <pc:picChg chg="mod">
          <ac:chgData name="Чулпан Ханнанова" userId="e01d1016e27bbcd2" providerId="LiveId" clId="{B2EF32DD-20AC-4AB4-9F6E-1DAB2A3FAA01}" dt="2025-11-16T10:19:33.492" v="2281" actId="1076"/>
          <ac:picMkLst>
            <pc:docMk/>
            <pc:sldMk cId="1908484782" sldId="264"/>
            <ac:picMk id="30" creationId="{BD35F933-4051-4A1F-25DD-74A998A33B7F}"/>
          </ac:picMkLst>
        </pc:picChg>
        <pc:picChg chg="mod">
          <ac:chgData name="Чулпан Ханнанова" userId="e01d1016e27bbcd2" providerId="LiveId" clId="{B2EF32DD-20AC-4AB4-9F6E-1DAB2A3FAA01}" dt="2025-11-16T10:18:43.792" v="2272" actId="1076"/>
          <ac:picMkLst>
            <pc:docMk/>
            <pc:sldMk cId="1908484782" sldId="264"/>
            <ac:picMk id="82" creationId="{C7D8395F-73DD-0910-9D37-4AE299AA3B97}"/>
          </ac:picMkLst>
        </pc:picChg>
        <pc:picChg chg="add mod">
          <ac:chgData name="Чулпан Ханнанова" userId="e01d1016e27bbcd2" providerId="LiveId" clId="{B2EF32DD-20AC-4AB4-9F6E-1DAB2A3FAA01}" dt="2025-11-16T11:18:38.267" v="2380" actId="1076"/>
          <ac:picMkLst>
            <pc:docMk/>
            <pc:sldMk cId="1908484782" sldId="264"/>
            <ac:picMk id="91" creationId="{A236D94D-79A3-0BFC-D1FA-075674B67812}"/>
          </ac:picMkLst>
        </pc:picChg>
        <pc:picChg chg="mod">
          <ac:chgData name="Чулпан Ханнанова" userId="e01d1016e27bbcd2" providerId="LiveId" clId="{B2EF32DD-20AC-4AB4-9F6E-1DAB2A3FAA01}" dt="2025-11-16T11:19:05.347" v="2383" actId="1076"/>
          <ac:picMkLst>
            <pc:docMk/>
            <pc:sldMk cId="1908484782" sldId="264"/>
            <ac:picMk id="159" creationId="{F584277C-5758-A2D1-9924-FAA1509F3940}"/>
          </ac:picMkLst>
        </pc:picChg>
      </pc:sldChg>
      <pc:sldChg chg="addSp modSp add del mod ord">
        <pc:chgData name="Чулпан Ханнанова" userId="e01d1016e27bbcd2" providerId="LiveId" clId="{B2EF32DD-20AC-4AB4-9F6E-1DAB2A3FAA01}" dt="2025-11-15T23:32:20.926" v="2083" actId="47"/>
        <pc:sldMkLst>
          <pc:docMk/>
          <pc:sldMk cId="2769848932" sldId="265"/>
        </pc:sldMkLst>
        <pc:spChg chg="add mod">
          <ac:chgData name="Чулпан Ханнанова" userId="e01d1016e27bbcd2" providerId="LiveId" clId="{B2EF32DD-20AC-4AB4-9F6E-1DAB2A3FAA01}" dt="2025-11-15T23:15:27.165" v="1902"/>
          <ac:spMkLst>
            <pc:docMk/>
            <pc:sldMk cId="2769848932" sldId="265"/>
            <ac:spMk id="2" creationId="{5D8EA95C-E332-9694-3A84-73DD4080A40F}"/>
          </ac:spMkLst>
        </pc:spChg>
        <pc:spChg chg="mod">
          <ac:chgData name="Чулпан Ханнанова" userId="e01d1016e27bbcd2" providerId="LiveId" clId="{B2EF32DD-20AC-4AB4-9F6E-1DAB2A3FAA01}" dt="2025-11-15T23:09:05.422" v="1803" actId="120"/>
          <ac:spMkLst>
            <pc:docMk/>
            <pc:sldMk cId="2769848932" sldId="265"/>
            <ac:spMk id="8" creationId="{85BB8876-3802-669F-1B0F-4C1E081F1514}"/>
          </ac:spMkLst>
        </pc:spChg>
        <pc:spChg chg="mod">
          <ac:chgData name="Чулпан Ханнанова" userId="e01d1016e27bbcd2" providerId="LiveId" clId="{B2EF32DD-20AC-4AB4-9F6E-1DAB2A3FAA01}" dt="2025-11-15T23:09:05.422" v="1803" actId="120"/>
          <ac:spMkLst>
            <pc:docMk/>
            <pc:sldMk cId="2769848932" sldId="265"/>
            <ac:spMk id="9" creationId="{D8551707-7113-D0FD-D70A-168DCDF8EEE3}"/>
          </ac:spMkLst>
        </pc:spChg>
        <pc:spChg chg="mod">
          <ac:chgData name="Чулпан Ханнанова" userId="e01d1016e27bbcd2" providerId="LiveId" clId="{B2EF32DD-20AC-4AB4-9F6E-1DAB2A3FAA01}" dt="2025-11-15T23:17:50.214" v="1946" actId="113"/>
          <ac:spMkLst>
            <pc:docMk/>
            <pc:sldMk cId="2769848932" sldId="265"/>
            <ac:spMk id="10" creationId="{C2F52A88-6575-00F2-94E8-37473AB16FC8}"/>
          </ac:spMkLst>
        </pc:spChg>
      </pc:sldChg>
      <pc:sldChg chg="new del">
        <pc:chgData name="Чулпан Ханнанова" userId="e01d1016e27bbcd2" providerId="LiveId" clId="{B2EF32DD-20AC-4AB4-9F6E-1DAB2A3FAA01}" dt="2025-11-15T23:15:14.730" v="1898" actId="2696"/>
        <pc:sldMkLst>
          <pc:docMk/>
          <pc:sldMk cId="503922240" sldId="266"/>
        </pc:sldMkLst>
      </pc:sldChg>
      <pc:sldChg chg="modSp new del mod">
        <pc:chgData name="Чулпан Ханнанова" userId="e01d1016e27bbcd2" providerId="LiveId" clId="{B2EF32DD-20AC-4AB4-9F6E-1DAB2A3FAA01}" dt="2025-11-15T23:15:28.420" v="1903" actId="47"/>
        <pc:sldMkLst>
          <pc:docMk/>
          <pc:sldMk cId="2621442211" sldId="266"/>
        </pc:sldMkLst>
        <pc:spChg chg="mod">
          <ac:chgData name="Чулпан Ханнанова" userId="e01d1016e27bbcd2" providerId="LiveId" clId="{B2EF32DD-20AC-4AB4-9F6E-1DAB2A3FAA01}" dt="2025-11-15T23:15:23.387" v="1900" actId="2711"/>
          <ac:spMkLst>
            <pc:docMk/>
            <pc:sldMk cId="2621442211" sldId="266"/>
            <ac:spMk id="2" creationId="{2A0090D9-DE05-3A5E-47B9-87CB3C547E14}"/>
          </ac:spMkLst>
        </pc:spChg>
      </pc:sldChg>
      <pc:sldChg chg="addSp delSp modSp add del mod">
        <pc:chgData name="Чулпан Ханнанова" userId="e01d1016e27bbcd2" providerId="LiveId" clId="{B2EF32DD-20AC-4AB4-9F6E-1DAB2A3FAA01}" dt="2025-11-16T11:29:39.004" v="2392" actId="47"/>
        <pc:sldMkLst>
          <pc:docMk/>
          <pc:sldMk cId="3257540520" sldId="266"/>
        </pc:sldMkLst>
        <pc:spChg chg="mod">
          <ac:chgData name="Чулпан Ханнанова" userId="e01d1016e27bbcd2" providerId="LiveId" clId="{B2EF32DD-20AC-4AB4-9F6E-1DAB2A3FAA01}" dt="2025-11-16T11:09:54.249" v="2326" actId="1076"/>
          <ac:spMkLst>
            <pc:docMk/>
            <pc:sldMk cId="3257540520" sldId="266"/>
            <ac:spMk id="2" creationId="{93ED877C-CB79-B757-202B-8D92CF02A014}"/>
          </ac:spMkLst>
        </pc:spChg>
        <pc:spChg chg="mod">
          <ac:chgData name="Чулпан Ханнанова" userId="e01d1016e27bbcd2" providerId="LiveId" clId="{B2EF32DD-20AC-4AB4-9F6E-1DAB2A3FAA01}" dt="2025-11-16T11:08:52.562" v="2318" actId="1076"/>
          <ac:spMkLst>
            <pc:docMk/>
            <pc:sldMk cId="3257540520" sldId="266"/>
            <ac:spMk id="8" creationId="{2FDEDD27-2603-3DE9-2143-FB4F11A79919}"/>
          </ac:spMkLst>
        </pc:spChg>
        <pc:spChg chg="mod">
          <ac:chgData name="Чулпан Ханнанова" userId="e01d1016e27bbcd2" providerId="LiveId" clId="{B2EF32DD-20AC-4AB4-9F6E-1DAB2A3FAA01}" dt="2025-11-16T11:08:52.562" v="2318" actId="1076"/>
          <ac:spMkLst>
            <pc:docMk/>
            <pc:sldMk cId="3257540520" sldId="266"/>
            <ac:spMk id="9" creationId="{CA1467EB-30E2-0018-EA68-9670B6E89EFC}"/>
          </ac:spMkLst>
        </pc:spChg>
        <pc:spChg chg="mod">
          <ac:chgData name="Чулпан Ханнанова" userId="e01d1016e27bbcd2" providerId="LiveId" clId="{B2EF32DD-20AC-4AB4-9F6E-1DAB2A3FAA01}" dt="2025-11-16T11:08:52.562" v="2318" actId="1076"/>
          <ac:spMkLst>
            <pc:docMk/>
            <pc:sldMk cId="3257540520" sldId="266"/>
            <ac:spMk id="10" creationId="{17E7B783-C102-CF4E-B0C0-1D3ADAA5295B}"/>
          </ac:spMkLst>
        </pc:spChg>
        <pc:spChg chg="add del mod ord">
          <ac:chgData name="Чулпан Ханнанова" userId="e01d1016e27bbcd2" providerId="LiveId" clId="{B2EF32DD-20AC-4AB4-9F6E-1DAB2A3FAA01}" dt="2025-11-16T11:10:50.291" v="2329" actId="478"/>
          <ac:spMkLst>
            <pc:docMk/>
            <pc:sldMk cId="3257540520" sldId="266"/>
            <ac:spMk id="12" creationId="{79F98E17-5746-6ACA-95BE-0AC4E6BF975E}"/>
          </ac:spMkLst>
        </pc:spChg>
        <pc:spChg chg="add mod ord">
          <ac:chgData name="Чулпан Ханнанова" userId="e01d1016e27bbcd2" providerId="LiveId" clId="{B2EF32DD-20AC-4AB4-9F6E-1DAB2A3FAA01}" dt="2025-11-16T11:11:11.923" v="2336" actId="1076"/>
          <ac:spMkLst>
            <pc:docMk/>
            <pc:sldMk cId="3257540520" sldId="266"/>
            <ac:spMk id="13" creationId="{4F2048FB-C326-077C-12B1-040B3A5CE410}"/>
          </ac:spMkLst>
        </pc:spChg>
        <pc:spChg chg="add mod ord">
          <ac:chgData name="Чулпан Ханнанова" userId="e01d1016e27bbcd2" providerId="LiveId" clId="{B2EF32DD-20AC-4AB4-9F6E-1DAB2A3FAA01}" dt="2025-11-16T11:12:55.398" v="2359" actId="1076"/>
          <ac:spMkLst>
            <pc:docMk/>
            <pc:sldMk cId="3257540520" sldId="266"/>
            <ac:spMk id="14" creationId="{FF6A039B-2172-4D12-C9EB-1DA5DE797C2E}"/>
          </ac:spMkLst>
        </pc:spChg>
        <pc:picChg chg="add del mod">
          <ac:chgData name="Чулпан Ханнанова" userId="e01d1016e27bbcd2" providerId="LiveId" clId="{B2EF32DD-20AC-4AB4-9F6E-1DAB2A3FAA01}" dt="2025-11-16T11:05:17.860" v="2306" actId="478"/>
          <ac:picMkLst>
            <pc:docMk/>
            <pc:sldMk cId="3257540520" sldId="266"/>
            <ac:picMk id="4" creationId="{35F1FD92-6041-FF7B-0B99-74D5008BF14B}"/>
          </ac:picMkLst>
        </pc:picChg>
        <pc:picChg chg="add del mod">
          <ac:chgData name="Чулпан Ханнанова" userId="e01d1016e27bbcd2" providerId="LiveId" clId="{B2EF32DD-20AC-4AB4-9F6E-1DAB2A3FAA01}" dt="2025-11-16T11:08:29.434" v="2313" actId="478"/>
          <ac:picMkLst>
            <pc:docMk/>
            <pc:sldMk cId="3257540520" sldId="266"/>
            <ac:picMk id="6" creationId="{8C98D3A4-CFC2-36E4-B631-EC7A25BEFF1A}"/>
          </ac:picMkLst>
        </pc:picChg>
        <pc:picChg chg="add mod">
          <ac:chgData name="Чулпан Ханнанова" userId="e01d1016e27bbcd2" providerId="LiveId" clId="{B2EF32DD-20AC-4AB4-9F6E-1DAB2A3FAA01}" dt="2025-11-16T11:09:46.219" v="2325" actId="1076"/>
          <ac:picMkLst>
            <pc:docMk/>
            <pc:sldMk cId="3257540520" sldId="266"/>
            <ac:picMk id="11" creationId="{DB6B713E-A4A7-946D-85ED-2C599E54BB05}"/>
          </ac:picMkLst>
        </pc:picChg>
        <pc:picChg chg="add mod">
          <ac:chgData name="Чулпан Ханнанова" userId="e01d1016e27bbcd2" providerId="LiveId" clId="{B2EF32DD-20AC-4AB4-9F6E-1DAB2A3FAA01}" dt="2025-11-16T11:12:54.068" v="2358" actId="1076"/>
          <ac:picMkLst>
            <pc:docMk/>
            <pc:sldMk cId="3257540520" sldId="266"/>
            <ac:picMk id="16" creationId="{605F0459-5FC6-7998-9A5B-7834332D7BCF}"/>
          </ac:picMkLst>
        </pc:picChg>
        <pc:picChg chg="add mod">
          <ac:chgData name="Чулпан Ханнанова" userId="e01d1016e27bbcd2" providerId="LiveId" clId="{B2EF32DD-20AC-4AB4-9F6E-1DAB2A3FAA01}" dt="2025-11-16T11:12:39.932" v="2352" actId="1076"/>
          <ac:picMkLst>
            <pc:docMk/>
            <pc:sldMk cId="3257540520" sldId="266"/>
            <ac:picMk id="1026" creationId="{F5A3BE3A-A24E-0357-3478-807B7EE8849E}"/>
          </ac:picMkLst>
        </pc:picChg>
      </pc:sldChg>
      <pc:sldChg chg="modSp new del mod">
        <pc:chgData name="Чулпан Ханнанова" userId="e01d1016e27bbcd2" providerId="LiveId" clId="{B2EF32DD-20AC-4AB4-9F6E-1DAB2A3FAA01}" dt="2025-11-15T23:15:11.610" v="1897" actId="2696"/>
        <pc:sldMkLst>
          <pc:docMk/>
          <pc:sldMk cId="476520815" sldId="267"/>
        </pc:sldMkLst>
        <pc:spChg chg="mod">
          <ac:chgData name="Чулпан Ханнанова" userId="e01d1016e27bbcd2" providerId="LiveId" clId="{B2EF32DD-20AC-4AB4-9F6E-1DAB2A3FAA01}" dt="2025-11-15T23:14:35.890" v="1887" actId="20577"/>
          <ac:spMkLst>
            <pc:docMk/>
            <pc:sldMk cId="476520815" sldId="267"/>
            <ac:spMk id="3" creationId="{E6AB0CB2-2650-9A2E-A18C-A27161192E31}"/>
          </ac:spMkLst>
        </pc:spChg>
      </pc:sldChg>
      <pc:sldChg chg="addSp delSp modSp add mod">
        <pc:chgData name="Чулпан Ханнанова" userId="e01d1016e27bbcd2" providerId="LiveId" clId="{B2EF32DD-20AC-4AB4-9F6E-1DAB2A3FAA01}" dt="2025-11-16T12:40:41.176" v="2762" actId="14100"/>
        <pc:sldMkLst>
          <pc:docMk/>
          <pc:sldMk cId="3031691191" sldId="267"/>
        </pc:sldMkLst>
        <pc:spChg chg="mod">
          <ac:chgData name="Чулпан Ханнанова" userId="e01d1016e27bbcd2" providerId="LiveId" clId="{B2EF32DD-20AC-4AB4-9F6E-1DAB2A3FAA01}" dt="2025-11-16T12:24:41.670" v="2755" actId="1076"/>
          <ac:spMkLst>
            <pc:docMk/>
            <pc:sldMk cId="3031691191" sldId="267"/>
            <ac:spMk id="2" creationId="{D81E7F9B-39C1-16DF-86EE-17E56FC69C71}"/>
          </ac:spMkLst>
        </pc:spChg>
        <pc:spChg chg="add mod">
          <ac:chgData name="Чулпан Ханнанова" userId="e01d1016e27bbcd2" providerId="LiveId" clId="{B2EF32DD-20AC-4AB4-9F6E-1DAB2A3FAA01}" dt="2025-11-16T11:09:29.759" v="2323"/>
          <ac:spMkLst>
            <pc:docMk/>
            <pc:sldMk cId="3031691191" sldId="267"/>
            <ac:spMk id="3" creationId="{D7FA7FF3-FB76-0375-F0FC-C70F1D4CED22}"/>
          </ac:spMkLst>
        </pc:spChg>
        <pc:spChg chg="add mod">
          <ac:chgData name="Чулпан Ханнанова" userId="e01d1016e27bbcd2" providerId="LiveId" clId="{B2EF32DD-20AC-4AB4-9F6E-1DAB2A3FAA01}" dt="2025-11-16T11:09:29.759" v="2323"/>
          <ac:spMkLst>
            <pc:docMk/>
            <pc:sldMk cId="3031691191" sldId="267"/>
            <ac:spMk id="4" creationId="{D72AE938-7B32-06D3-7930-B154EF553523}"/>
          </ac:spMkLst>
        </pc:spChg>
        <pc:spChg chg="add mod">
          <ac:chgData name="Чулпан Ханнанова" userId="e01d1016e27bbcd2" providerId="LiveId" clId="{B2EF32DD-20AC-4AB4-9F6E-1DAB2A3FAA01}" dt="2025-11-16T11:09:29.759" v="2323"/>
          <ac:spMkLst>
            <pc:docMk/>
            <pc:sldMk cId="3031691191" sldId="267"/>
            <ac:spMk id="5" creationId="{546F8EBD-9EBC-DE49-6635-E88180AAABEC}"/>
          </ac:spMkLst>
        </pc:spChg>
        <pc:spChg chg="del">
          <ac:chgData name="Чулпан Ханнанова" userId="e01d1016e27bbcd2" providerId="LiveId" clId="{B2EF32DD-20AC-4AB4-9F6E-1DAB2A3FAA01}" dt="2025-11-16T11:09:29.390" v="2322" actId="478"/>
          <ac:spMkLst>
            <pc:docMk/>
            <pc:sldMk cId="3031691191" sldId="267"/>
            <ac:spMk id="8" creationId="{E17B16AA-0312-7CE8-E44B-CD88AF0FB639}"/>
          </ac:spMkLst>
        </pc:spChg>
        <pc:spChg chg="del">
          <ac:chgData name="Чулпан Ханнанова" userId="e01d1016e27bbcd2" providerId="LiveId" clId="{B2EF32DD-20AC-4AB4-9F6E-1DAB2A3FAA01}" dt="2025-11-16T11:09:29.390" v="2322" actId="478"/>
          <ac:spMkLst>
            <pc:docMk/>
            <pc:sldMk cId="3031691191" sldId="267"/>
            <ac:spMk id="9" creationId="{74926E6C-1682-22E4-47A4-376DFDDE0BA0}"/>
          </ac:spMkLst>
        </pc:spChg>
        <pc:spChg chg="del">
          <ac:chgData name="Чулпан Ханнанова" userId="e01d1016e27bbcd2" providerId="LiveId" clId="{B2EF32DD-20AC-4AB4-9F6E-1DAB2A3FAA01}" dt="2025-11-16T11:09:29.390" v="2322" actId="478"/>
          <ac:spMkLst>
            <pc:docMk/>
            <pc:sldMk cId="3031691191" sldId="267"/>
            <ac:spMk id="10" creationId="{4D903217-32DA-0FC4-7447-B2A0DE7062B0}"/>
          </ac:spMkLst>
        </pc:spChg>
        <pc:spChg chg="add mod">
          <ac:chgData name="Чулпан Ханнанова" userId="e01d1016e27bbcd2" providerId="LiveId" clId="{B2EF32DD-20AC-4AB4-9F6E-1DAB2A3FAA01}" dt="2025-11-16T12:09:31.985" v="2601" actId="1076"/>
          <ac:spMkLst>
            <pc:docMk/>
            <pc:sldMk cId="3031691191" sldId="267"/>
            <ac:spMk id="19" creationId="{2673AD55-4118-630A-4480-D19AB8C32003}"/>
          </ac:spMkLst>
        </pc:spChg>
        <pc:spChg chg="add del mod ord">
          <ac:chgData name="Чулпан Ханнанова" userId="e01d1016e27bbcd2" providerId="LiveId" clId="{B2EF32DD-20AC-4AB4-9F6E-1DAB2A3FAA01}" dt="2025-11-16T12:13:17.743" v="2632" actId="207"/>
          <ac:spMkLst>
            <pc:docMk/>
            <pc:sldMk cId="3031691191" sldId="267"/>
            <ac:spMk id="20" creationId="{966D985E-BFA5-0688-BEEF-BFF26E1F9E26}"/>
          </ac:spMkLst>
        </pc:spChg>
        <pc:spChg chg="add mod ord">
          <ac:chgData name="Чулпан Ханнанова" userId="e01d1016e27bbcd2" providerId="LiveId" clId="{B2EF32DD-20AC-4AB4-9F6E-1DAB2A3FAA01}" dt="2025-11-16T12:23:30.893" v="2661" actId="1076"/>
          <ac:spMkLst>
            <pc:docMk/>
            <pc:sldMk cId="3031691191" sldId="267"/>
            <ac:spMk id="21" creationId="{7A029A43-E391-898F-E23B-B4798DC20645}"/>
          </ac:spMkLst>
        </pc:spChg>
        <pc:spChg chg="add mod ord">
          <ac:chgData name="Чулпан Ханнанова" userId="e01d1016e27bbcd2" providerId="LiveId" clId="{B2EF32DD-20AC-4AB4-9F6E-1DAB2A3FAA01}" dt="2025-11-16T12:40:41.176" v="2762" actId="14100"/>
          <ac:spMkLst>
            <pc:docMk/>
            <pc:sldMk cId="3031691191" sldId="267"/>
            <ac:spMk id="22" creationId="{1B6D1AC7-E988-A6C1-F990-96D513CA5312}"/>
          </ac:spMkLst>
        </pc:spChg>
        <pc:picChg chg="add del mod">
          <ac:chgData name="Чулпан Ханнанова" userId="e01d1016e27bbcd2" providerId="LiveId" clId="{B2EF32DD-20AC-4AB4-9F6E-1DAB2A3FAA01}" dt="2025-11-16T12:04:06.647" v="2505" actId="478"/>
          <ac:picMkLst>
            <pc:docMk/>
            <pc:sldMk cId="3031691191" sldId="267"/>
            <ac:picMk id="7" creationId="{C855EDDC-D3B5-EE1B-F510-814A06C9ADDB}"/>
          </ac:picMkLst>
        </pc:picChg>
        <pc:picChg chg="add del mod">
          <ac:chgData name="Чулпан Ханнанова" userId="e01d1016e27bbcd2" providerId="LiveId" clId="{B2EF32DD-20AC-4AB4-9F6E-1DAB2A3FAA01}" dt="2025-11-16T12:05:49.667" v="2508" actId="478"/>
          <ac:picMkLst>
            <pc:docMk/>
            <pc:sldMk cId="3031691191" sldId="267"/>
            <ac:picMk id="12" creationId="{E06D9F6F-4D6C-D92A-586C-718D4252B001}"/>
          </ac:picMkLst>
        </pc:picChg>
        <pc:picChg chg="add del mod">
          <ac:chgData name="Чулпан Ханнанова" userId="e01d1016e27bbcd2" providerId="LiveId" clId="{B2EF32DD-20AC-4AB4-9F6E-1DAB2A3FAA01}" dt="2025-11-16T12:07:53.934" v="2520" actId="478"/>
          <ac:picMkLst>
            <pc:docMk/>
            <pc:sldMk cId="3031691191" sldId="267"/>
            <ac:picMk id="14" creationId="{70E490FC-7EEA-96EB-A6C0-F2B56F3B5485}"/>
          </ac:picMkLst>
        </pc:picChg>
        <pc:picChg chg="add mod">
          <ac:chgData name="Чулпан Ханнанова" userId="e01d1016e27bbcd2" providerId="LiveId" clId="{B2EF32DD-20AC-4AB4-9F6E-1DAB2A3FAA01}" dt="2025-11-16T12:09:46.044" v="2604" actId="1076"/>
          <ac:picMkLst>
            <pc:docMk/>
            <pc:sldMk cId="3031691191" sldId="267"/>
            <ac:picMk id="16" creationId="{E9597479-4B94-168D-4FA7-CB9BCF0340A5}"/>
          </ac:picMkLst>
        </pc:picChg>
        <pc:picChg chg="add mod ord">
          <ac:chgData name="Чулпан Ханнанова" userId="e01d1016e27bbcd2" providerId="LiveId" clId="{B2EF32DD-20AC-4AB4-9F6E-1DAB2A3FAA01}" dt="2025-11-16T12:09:42.768" v="2603" actId="1076"/>
          <ac:picMkLst>
            <pc:docMk/>
            <pc:sldMk cId="3031691191" sldId="267"/>
            <ac:picMk id="18" creationId="{9373A6E5-F3FD-E0FD-C27A-0381D674D653}"/>
          </ac:picMkLst>
        </pc:picChg>
      </pc:sldChg>
      <pc:sldChg chg="addSp delSp modSp add mod">
        <pc:chgData name="Чулпан Ханнанова" userId="e01d1016e27bbcd2" providerId="LiveId" clId="{B2EF32DD-20AC-4AB4-9F6E-1DAB2A3FAA01}" dt="2025-11-16T13:22:04.740" v="2805"/>
        <pc:sldMkLst>
          <pc:docMk/>
          <pc:sldMk cId="933923944" sldId="268"/>
        </pc:sldMkLst>
        <pc:spChg chg="mod">
          <ac:chgData name="Чулпан Ханнанова" userId="e01d1016e27bbcd2" providerId="LiveId" clId="{B2EF32DD-20AC-4AB4-9F6E-1DAB2A3FAA01}" dt="2025-11-16T13:19:26.276" v="2771" actId="1076"/>
          <ac:spMkLst>
            <pc:docMk/>
            <pc:sldMk cId="933923944" sldId="268"/>
            <ac:spMk id="2" creationId="{9831FF46-47E5-0F9D-DD66-C9E671E6DA46}"/>
          </ac:spMkLst>
        </pc:spChg>
        <pc:spChg chg="add mod">
          <ac:chgData name="Чулпан Ханнанова" userId="e01d1016e27bbcd2" providerId="LiveId" clId="{B2EF32DD-20AC-4AB4-9F6E-1DAB2A3FAA01}" dt="2025-11-16T12:21:09.301" v="2637"/>
          <ac:spMkLst>
            <pc:docMk/>
            <pc:sldMk cId="933923944" sldId="268"/>
            <ac:spMk id="3" creationId="{22269DF7-2695-11F7-F285-3F8BDDACE095}"/>
          </ac:spMkLst>
        </pc:spChg>
        <pc:spChg chg="add mod">
          <ac:chgData name="Чулпан Ханнанова" userId="e01d1016e27bbcd2" providerId="LiveId" clId="{B2EF32DD-20AC-4AB4-9F6E-1DAB2A3FAA01}" dt="2025-11-16T12:21:09.301" v="2637"/>
          <ac:spMkLst>
            <pc:docMk/>
            <pc:sldMk cId="933923944" sldId="268"/>
            <ac:spMk id="4" creationId="{8D065BBD-6A7B-AA29-BE4C-2D051E2539BF}"/>
          </ac:spMkLst>
        </pc:spChg>
        <pc:spChg chg="add mod">
          <ac:chgData name="Чулпан Ханнанова" userId="e01d1016e27bbcd2" providerId="LiveId" clId="{B2EF32DD-20AC-4AB4-9F6E-1DAB2A3FAA01}" dt="2025-11-16T12:21:09.301" v="2637"/>
          <ac:spMkLst>
            <pc:docMk/>
            <pc:sldMk cId="933923944" sldId="268"/>
            <ac:spMk id="5" creationId="{52C039BA-ED12-241C-70BA-F93FB9B6276E}"/>
          </ac:spMkLst>
        </pc:spChg>
        <pc:spChg chg="del">
          <ac:chgData name="Чулпан Ханнанова" userId="e01d1016e27bbcd2" providerId="LiveId" clId="{B2EF32DD-20AC-4AB4-9F6E-1DAB2A3FAA01}" dt="2025-11-16T12:21:08.963" v="2636" actId="478"/>
          <ac:spMkLst>
            <pc:docMk/>
            <pc:sldMk cId="933923944" sldId="268"/>
            <ac:spMk id="8" creationId="{441BCC92-E9D0-CCE7-765E-BA20AD8B5B57}"/>
          </ac:spMkLst>
        </pc:spChg>
        <pc:spChg chg="del">
          <ac:chgData name="Чулпан Ханнанова" userId="e01d1016e27bbcd2" providerId="LiveId" clId="{B2EF32DD-20AC-4AB4-9F6E-1DAB2A3FAA01}" dt="2025-11-16T12:21:08.963" v="2636" actId="478"/>
          <ac:spMkLst>
            <pc:docMk/>
            <pc:sldMk cId="933923944" sldId="268"/>
            <ac:spMk id="9" creationId="{11477C91-6473-F22A-F218-B7EF5E9CA9B5}"/>
          </ac:spMkLst>
        </pc:spChg>
        <pc:spChg chg="del">
          <ac:chgData name="Чулпан Ханнанова" userId="e01d1016e27bbcd2" providerId="LiveId" clId="{B2EF32DD-20AC-4AB4-9F6E-1DAB2A3FAA01}" dt="2025-11-16T12:21:08.963" v="2636" actId="478"/>
          <ac:spMkLst>
            <pc:docMk/>
            <pc:sldMk cId="933923944" sldId="268"/>
            <ac:spMk id="10" creationId="{B936719E-9526-3304-E3FA-C949C6D37A3B}"/>
          </ac:spMkLst>
        </pc:spChg>
        <pc:spChg chg="add mod ord">
          <ac:chgData name="Чулпан Ханнанова" userId="e01d1016e27bbcd2" providerId="LiveId" clId="{B2EF32DD-20AC-4AB4-9F6E-1DAB2A3FAA01}" dt="2025-11-16T13:20:40.996" v="2781" actId="207"/>
          <ac:spMkLst>
            <pc:docMk/>
            <pc:sldMk cId="933923944" sldId="268"/>
            <ac:spMk id="19" creationId="{23B89E6C-9800-B4A1-E94D-8B738C05DB44}"/>
          </ac:spMkLst>
        </pc:spChg>
        <pc:spChg chg="add del mod ord">
          <ac:chgData name="Чулпан Ханнанова" userId="e01d1016e27bbcd2" providerId="LiveId" clId="{B2EF32DD-20AC-4AB4-9F6E-1DAB2A3FAA01}" dt="2025-11-16T13:21:04.096" v="2787" actId="478"/>
          <ac:spMkLst>
            <pc:docMk/>
            <pc:sldMk cId="933923944" sldId="268"/>
            <ac:spMk id="20" creationId="{E29B40D5-B570-82B0-0E02-4ED2F1D8013F}"/>
          </ac:spMkLst>
        </pc:spChg>
        <pc:spChg chg="add mod ord">
          <ac:chgData name="Чулпан Ханнанова" userId="e01d1016e27bbcd2" providerId="LiveId" clId="{B2EF32DD-20AC-4AB4-9F6E-1DAB2A3FAA01}" dt="2025-11-16T13:21:53.227" v="2801" actId="1076"/>
          <ac:spMkLst>
            <pc:docMk/>
            <pc:sldMk cId="933923944" sldId="268"/>
            <ac:spMk id="21" creationId="{B3C7359C-930C-9786-ACEC-9E6CC434CBD1}"/>
          </ac:spMkLst>
        </pc:spChg>
        <pc:spChg chg="add del mod">
          <ac:chgData name="Чулпан Ханнанова" userId="e01d1016e27bbcd2" providerId="LiveId" clId="{B2EF32DD-20AC-4AB4-9F6E-1DAB2A3FAA01}" dt="2025-11-16T13:22:01.005" v="2804" actId="478"/>
          <ac:spMkLst>
            <pc:docMk/>
            <pc:sldMk cId="933923944" sldId="268"/>
            <ac:spMk id="22" creationId="{EA8C9333-5D27-21DB-E0B2-2207F7D57F42}"/>
          </ac:spMkLst>
        </pc:spChg>
        <pc:spChg chg="add mod">
          <ac:chgData name="Чулпан Ханнанова" userId="e01d1016e27bbcd2" providerId="LiveId" clId="{B2EF32DD-20AC-4AB4-9F6E-1DAB2A3FAA01}" dt="2025-11-16T13:22:04.740" v="2805"/>
          <ac:spMkLst>
            <pc:docMk/>
            <pc:sldMk cId="933923944" sldId="268"/>
            <ac:spMk id="23" creationId="{DEFF5D80-FC53-F60D-0277-FF2B203E055C}"/>
          </ac:spMkLst>
        </pc:spChg>
        <pc:picChg chg="add del mod">
          <ac:chgData name="Чулпан Ханнанова" userId="e01d1016e27bbcd2" providerId="LiveId" clId="{B2EF32DD-20AC-4AB4-9F6E-1DAB2A3FAA01}" dt="2025-11-16T12:40:09.409" v="2759" actId="478"/>
          <ac:picMkLst>
            <pc:docMk/>
            <pc:sldMk cId="933923944" sldId="268"/>
            <ac:picMk id="7" creationId="{0EA9681E-CFD0-2BB5-4393-47CD6352E2BA}"/>
          </ac:picMkLst>
        </pc:picChg>
        <pc:picChg chg="add del mod">
          <ac:chgData name="Чулпан Ханнанова" userId="e01d1016e27bbcd2" providerId="LiveId" clId="{B2EF32DD-20AC-4AB4-9F6E-1DAB2A3FAA01}" dt="2025-11-16T13:13:29.468" v="2763" actId="478"/>
          <ac:picMkLst>
            <pc:docMk/>
            <pc:sldMk cId="933923944" sldId="268"/>
            <ac:picMk id="12" creationId="{DA1407B1-0837-83B9-3880-90F6476E58A0}"/>
          </ac:picMkLst>
        </pc:picChg>
        <pc:picChg chg="add del mod">
          <ac:chgData name="Чулпан Ханнанова" userId="e01d1016e27bbcd2" providerId="LiveId" clId="{B2EF32DD-20AC-4AB4-9F6E-1DAB2A3FAA01}" dt="2025-11-16T13:19:14.332" v="2767" actId="478"/>
          <ac:picMkLst>
            <pc:docMk/>
            <pc:sldMk cId="933923944" sldId="268"/>
            <ac:picMk id="14" creationId="{744D3DED-3FCE-CC85-59A7-1CE3D7D09E75}"/>
          </ac:picMkLst>
        </pc:picChg>
        <pc:picChg chg="add mod">
          <ac:chgData name="Чулпан Ханнанова" userId="e01d1016e27bbcd2" providerId="LiveId" clId="{B2EF32DD-20AC-4AB4-9F6E-1DAB2A3FAA01}" dt="2025-11-16T13:20:06.220" v="2774" actId="1076"/>
          <ac:picMkLst>
            <pc:docMk/>
            <pc:sldMk cId="933923944" sldId="268"/>
            <ac:picMk id="16" creationId="{78DB9180-CA40-D448-2FEB-830D079BC629}"/>
          </ac:picMkLst>
        </pc:picChg>
        <pc:picChg chg="add mod">
          <ac:chgData name="Чулпан Ханнанова" userId="e01d1016e27bbcd2" providerId="LiveId" clId="{B2EF32DD-20AC-4AB4-9F6E-1DAB2A3FAA01}" dt="2025-11-16T13:20:11.056" v="2776" actId="1076"/>
          <ac:picMkLst>
            <pc:docMk/>
            <pc:sldMk cId="933923944" sldId="268"/>
            <ac:picMk id="18" creationId="{F7D48A83-B46A-8F6B-4C7E-E131174B3B30}"/>
          </ac:picMkLst>
        </pc:picChg>
      </pc:sldChg>
      <pc:sldChg chg="new del">
        <pc:chgData name="Чулпан Ханнанова" userId="e01d1016e27bbcd2" providerId="LiveId" clId="{B2EF32DD-20AC-4AB4-9F6E-1DAB2A3FAA01}" dt="2025-11-15T23:32:52.096" v="2089" actId="680"/>
        <pc:sldMkLst>
          <pc:docMk/>
          <pc:sldMk cId="223468455" sldId="269"/>
        </pc:sldMkLst>
      </pc:sldChg>
      <pc:sldChg chg="add del">
        <pc:chgData name="Чулпан Ханнанова" userId="e01d1016e27bbcd2" providerId="LiveId" clId="{B2EF32DD-20AC-4AB4-9F6E-1DAB2A3FAA01}" dt="2025-11-15T23:32:19.256" v="2082" actId="47"/>
        <pc:sldMkLst>
          <pc:docMk/>
          <pc:sldMk cId="1601272361" sldId="269"/>
        </pc:sldMkLst>
      </pc:sldChg>
      <pc:sldChg chg="addSp delSp modSp new del mod">
        <pc:chgData name="Чулпан Ханнанова" userId="e01d1016e27bbcd2" providerId="LiveId" clId="{B2EF32DD-20AC-4AB4-9F6E-1DAB2A3FAA01}" dt="2025-11-16T12:13:22.453" v="2634" actId="47"/>
        <pc:sldMkLst>
          <pc:docMk/>
          <pc:sldMk cId="3643484147" sldId="269"/>
        </pc:sldMkLst>
        <pc:spChg chg="mod">
          <ac:chgData name="Чулпан Ханнанова" userId="e01d1016e27bbcd2" providerId="LiveId" clId="{B2EF32DD-20AC-4AB4-9F6E-1DAB2A3FAA01}" dt="2025-11-15T23:33:01.346" v="2092" actId="2711"/>
          <ac:spMkLst>
            <pc:docMk/>
            <pc:sldMk cId="3643484147" sldId="269"/>
            <ac:spMk id="2" creationId="{19284596-824B-9899-0D49-DA96063E136A}"/>
          </ac:spMkLst>
        </pc:spChg>
        <pc:spChg chg="add del mod">
          <ac:chgData name="Чулпан Ханнанова" userId="e01d1016e27bbcd2" providerId="LiveId" clId="{B2EF32DD-20AC-4AB4-9F6E-1DAB2A3FAA01}" dt="2025-11-15T23:35:17.555" v="2107" actId="478"/>
          <ac:spMkLst>
            <pc:docMk/>
            <pc:sldMk cId="3643484147" sldId="269"/>
            <ac:spMk id="3" creationId="{2F9B37B9-01E9-784B-E1CD-AEFF0E2DBA35}"/>
          </ac:spMkLst>
        </pc:spChg>
        <pc:spChg chg="add del">
          <ac:chgData name="Чулпан Ханнанова" userId="e01d1016e27bbcd2" providerId="LiveId" clId="{B2EF32DD-20AC-4AB4-9F6E-1DAB2A3FAA01}" dt="2025-11-15T23:35:15.095" v="2106" actId="478"/>
          <ac:spMkLst>
            <pc:docMk/>
            <pc:sldMk cId="3643484147" sldId="269"/>
            <ac:spMk id="4" creationId="{30A6BDCD-25D8-5CF1-0A3F-CAEFAEAD2244}"/>
          </ac:spMkLst>
        </pc:spChg>
        <pc:picChg chg="add del mod">
          <ac:chgData name="Чулпан Ханнанова" userId="e01d1016e27bbcd2" providerId="LiveId" clId="{B2EF32DD-20AC-4AB4-9F6E-1DAB2A3FAA01}" dt="2025-11-16T12:13:20.452" v="2633" actId="478"/>
          <ac:picMkLst>
            <pc:docMk/>
            <pc:sldMk cId="3643484147" sldId="269"/>
            <ac:picMk id="6" creationId="{00DF42F8-2277-8C0E-9E58-9FD3447C2799}"/>
          </ac:picMkLst>
        </pc:picChg>
      </pc:sldChg>
      <pc:sldChg chg="modSp new del mod">
        <pc:chgData name="Чулпан Ханнанова" userId="e01d1016e27bbcd2" providerId="LiveId" clId="{B2EF32DD-20AC-4AB4-9F6E-1DAB2A3FAA01}" dt="2025-11-16T13:25:31.327" v="2858" actId="47"/>
        <pc:sldMkLst>
          <pc:docMk/>
          <pc:sldMk cId="2429409470" sldId="270"/>
        </pc:sldMkLst>
        <pc:spChg chg="mod">
          <ac:chgData name="Чулпан Ханнанова" userId="e01d1016e27bbcd2" providerId="LiveId" clId="{B2EF32DD-20AC-4AB4-9F6E-1DAB2A3FAA01}" dt="2025-11-16T08:42:09.997" v="2141" actId="1076"/>
          <ac:spMkLst>
            <pc:docMk/>
            <pc:sldMk cId="2429409470" sldId="270"/>
            <ac:spMk id="2" creationId="{1F7AF11A-6D41-B0B2-9115-C3DA7F29A77E}"/>
          </ac:spMkLst>
        </pc:spChg>
      </pc:sldChg>
      <pc:sldChg chg="addSp delSp modSp add mod">
        <pc:chgData name="Чулпан Ханнанова" userId="e01d1016e27bbcd2" providerId="LiveId" clId="{B2EF32DD-20AC-4AB4-9F6E-1DAB2A3FAA01}" dt="2025-11-16T11:42:15.901" v="2500" actId="478"/>
        <pc:sldMkLst>
          <pc:docMk/>
          <pc:sldMk cId="2416289195" sldId="271"/>
        </pc:sldMkLst>
        <pc:spChg chg="mod">
          <ac:chgData name="Чулпан Ханнанова" userId="e01d1016e27bbcd2" providerId="LiveId" clId="{B2EF32DD-20AC-4AB4-9F6E-1DAB2A3FAA01}" dt="2025-11-16T11:36:23.276" v="2477" actId="207"/>
          <ac:spMkLst>
            <pc:docMk/>
            <pc:sldMk cId="2416289195" sldId="271"/>
            <ac:spMk id="2" creationId="{3B9B2798-9386-FA0C-9D58-A252EBBD625E}"/>
          </ac:spMkLst>
        </pc:spChg>
        <pc:spChg chg="mod">
          <ac:chgData name="Чулпан Ханнанова" userId="e01d1016e27bbcd2" providerId="LiveId" clId="{B2EF32DD-20AC-4AB4-9F6E-1DAB2A3FAA01}" dt="2025-11-16T11:37:12.202" v="2482" actId="1076"/>
          <ac:spMkLst>
            <pc:docMk/>
            <pc:sldMk cId="2416289195" sldId="271"/>
            <ac:spMk id="13" creationId="{8A9DB39C-2E14-3060-FA2F-1837EEB9C4E0}"/>
          </ac:spMkLst>
        </pc:spChg>
        <pc:spChg chg="add mod ord">
          <ac:chgData name="Чулпан Ханнанова" userId="e01d1016e27bbcd2" providerId="LiveId" clId="{B2EF32DD-20AC-4AB4-9F6E-1DAB2A3FAA01}" dt="2025-11-16T11:38:01.431" v="2486" actId="207"/>
          <ac:spMkLst>
            <pc:docMk/>
            <pc:sldMk cId="2416289195" sldId="271"/>
            <ac:spMk id="18" creationId="{0762D355-F3E9-CE9C-599A-1C7220D71D48}"/>
          </ac:spMkLst>
        </pc:spChg>
        <pc:picChg chg="add del mod">
          <ac:chgData name="Чулпан Ханнанова" userId="e01d1016e27bbcd2" providerId="LiveId" clId="{B2EF32DD-20AC-4AB4-9F6E-1DAB2A3FAA01}" dt="2025-11-16T11:16:26.717" v="2366" actId="478"/>
          <ac:picMkLst>
            <pc:docMk/>
            <pc:sldMk cId="2416289195" sldId="271"/>
            <ac:picMk id="4" creationId="{2C5DC487-F673-7074-79D9-67CB2AF240C3}"/>
          </ac:picMkLst>
        </pc:picChg>
        <pc:picChg chg="add del mod">
          <ac:chgData name="Чулпан Ханнанова" userId="e01d1016e27bbcd2" providerId="LiveId" clId="{B2EF32DD-20AC-4AB4-9F6E-1DAB2A3FAA01}" dt="2025-11-16T11:17:14.563" v="2370" actId="478"/>
          <ac:picMkLst>
            <pc:docMk/>
            <pc:sldMk cId="2416289195" sldId="271"/>
            <ac:picMk id="6" creationId="{D3223020-2597-3F8E-87B8-DA8245BB4F0A}"/>
          </ac:picMkLst>
        </pc:picChg>
        <pc:picChg chg="del">
          <ac:chgData name="Чулпан Ханнанова" userId="e01d1016e27bbcd2" providerId="LiveId" clId="{B2EF32DD-20AC-4AB4-9F6E-1DAB2A3FAA01}" dt="2025-11-16T11:15:58.444" v="2361" actId="478"/>
          <ac:picMkLst>
            <pc:docMk/>
            <pc:sldMk cId="2416289195" sldId="271"/>
            <ac:picMk id="11" creationId="{25A5262D-ACEB-EB1B-E5E9-2C573B97776A}"/>
          </ac:picMkLst>
        </pc:picChg>
        <pc:picChg chg="add del mod">
          <ac:chgData name="Чулпан Ханнанова" userId="e01d1016e27bbcd2" providerId="LiveId" clId="{B2EF32DD-20AC-4AB4-9F6E-1DAB2A3FAA01}" dt="2025-11-16T11:35:29.766" v="2470" actId="478"/>
          <ac:picMkLst>
            <pc:docMk/>
            <pc:sldMk cId="2416289195" sldId="271"/>
            <ac:picMk id="12" creationId="{2ED464B2-AB30-7D2B-E47A-254604420D86}"/>
          </ac:picMkLst>
        </pc:picChg>
        <pc:picChg chg="mod">
          <ac:chgData name="Чулпан Ханнанова" userId="e01d1016e27bbcd2" providerId="LiveId" clId="{B2EF32DD-20AC-4AB4-9F6E-1DAB2A3FAA01}" dt="2025-11-16T11:36:12.792" v="2476" actId="1076"/>
          <ac:picMkLst>
            <pc:docMk/>
            <pc:sldMk cId="2416289195" sldId="271"/>
            <ac:picMk id="16" creationId="{2FFA4A99-D815-48FE-262B-6899F21A7FC3}"/>
          </ac:picMkLst>
        </pc:picChg>
        <pc:picChg chg="add mod">
          <ac:chgData name="Чулпан Ханнанова" userId="e01d1016e27bbcd2" providerId="LiveId" clId="{B2EF32DD-20AC-4AB4-9F6E-1DAB2A3FAA01}" dt="2025-11-16T11:36:06.683" v="2475" actId="1076"/>
          <ac:picMkLst>
            <pc:docMk/>
            <pc:sldMk cId="2416289195" sldId="271"/>
            <ac:picMk id="17" creationId="{9F154179-A4DE-1C54-E349-6403BD086894}"/>
          </ac:picMkLst>
        </pc:picChg>
        <pc:picChg chg="add del mod">
          <ac:chgData name="Чулпан Ханнанова" userId="e01d1016e27bbcd2" providerId="LiveId" clId="{B2EF32DD-20AC-4AB4-9F6E-1DAB2A3FAA01}" dt="2025-11-16T11:42:15.901" v="2500" actId="478"/>
          <ac:picMkLst>
            <pc:docMk/>
            <pc:sldMk cId="2416289195" sldId="271"/>
            <ac:picMk id="20" creationId="{94C0DECB-82AB-DA00-D00F-52913F599373}"/>
          </ac:picMkLst>
        </pc:picChg>
        <pc:picChg chg="mod">
          <ac:chgData name="Чулпан Ханнанова" userId="e01d1016e27bbcd2" providerId="LiveId" clId="{B2EF32DD-20AC-4AB4-9F6E-1DAB2A3FAA01}" dt="2025-11-16T11:36:12.792" v="2476" actId="1076"/>
          <ac:picMkLst>
            <pc:docMk/>
            <pc:sldMk cId="2416289195" sldId="271"/>
            <ac:picMk id="1026" creationId="{3098BFE7-BD95-5F88-8CFF-DF2167B2A49A}"/>
          </ac:picMkLst>
        </pc:picChg>
      </pc:sldChg>
      <pc:sldChg chg="addSp delSp modSp add mod ord">
        <pc:chgData name="Чулпан Ханнанова" userId="e01d1016e27bbcd2" providerId="LiveId" clId="{B2EF32DD-20AC-4AB4-9F6E-1DAB2A3FAA01}" dt="2025-11-16T12:21:13.671" v="2641"/>
        <pc:sldMkLst>
          <pc:docMk/>
          <pc:sldMk cId="2432049749" sldId="272"/>
        </pc:sldMkLst>
        <pc:spChg chg="mod">
          <ac:chgData name="Чулпан Ханнанова" userId="e01d1016e27bbcd2" providerId="LiveId" clId="{B2EF32DD-20AC-4AB4-9F6E-1DAB2A3FAA01}" dt="2025-11-16T11:31:29.554" v="2418" actId="20577"/>
          <ac:spMkLst>
            <pc:docMk/>
            <pc:sldMk cId="2432049749" sldId="272"/>
            <ac:spMk id="2" creationId="{AA97BE03-E47B-8F05-8A3B-0C5FBE30A4AE}"/>
          </ac:spMkLst>
        </pc:spChg>
        <pc:spChg chg="add mod">
          <ac:chgData name="Чулпан Ханнанова" userId="e01d1016e27bbcd2" providerId="LiveId" clId="{B2EF32DD-20AC-4AB4-9F6E-1DAB2A3FAA01}" dt="2025-11-16T12:21:13.671" v="2641"/>
          <ac:spMkLst>
            <pc:docMk/>
            <pc:sldMk cId="2432049749" sldId="272"/>
            <ac:spMk id="3" creationId="{25A4E608-02C2-9EA2-9E35-E44D9843E805}"/>
          </ac:spMkLst>
        </pc:spChg>
        <pc:spChg chg="add mod">
          <ac:chgData name="Чулпан Ханнанова" userId="e01d1016e27bbcd2" providerId="LiveId" clId="{B2EF32DD-20AC-4AB4-9F6E-1DAB2A3FAA01}" dt="2025-11-16T12:21:13.671" v="2641"/>
          <ac:spMkLst>
            <pc:docMk/>
            <pc:sldMk cId="2432049749" sldId="272"/>
            <ac:spMk id="4" creationId="{41B36525-0728-592B-EB7C-D0FC93E1155B}"/>
          </ac:spMkLst>
        </pc:spChg>
        <pc:spChg chg="add mod">
          <ac:chgData name="Чулпан Ханнанова" userId="e01d1016e27bbcd2" providerId="LiveId" clId="{B2EF32DD-20AC-4AB4-9F6E-1DAB2A3FAA01}" dt="2025-11-16T12:21:13.671" v="2641"/>
          <ac:spMkLst>
            <pc:docMk/>
            <pc:sldMk cId="2432049749" sldId="272"/>
            <ac:spMk id="5" creationId="{BF0E788B-FCA9-DC85-2E28-254E1A5C776A}"/>
          </ac:spMkLst>
        </pc:spChg>
        <pc:spChg chg="del mod">
          <ac:chgData name="Чулпан Ханнанова" userId="e01d1016e27bbcd2" providerId="LiveId" clId="{B2EF32DD-20AC-4AB4-9F6E-1DAB2A3FAA01}" dt="2025-11-16T12:21:13.371" v="2640" actId="478"/>
          <ac:spMkLst>
            <pc:docMk/>
            <pc:sldMk cId="2432049749" sldId="272"/>
            <ac:spMk id="8" creationId="{8A9E6FC3-3114-C121-DEF2-7A01D94F0D33}"/>
          </ac:spMkLst>
        </pc:spChg>
        <pc:spChg chg="del mod">
          <ac:chgData name="Чулпан Ханнанова" userId="e01d1016e27bbcd2" providerId="LiveId" clId="{B2EF32DD-20AC-4AB4-9F6E-1DAB2A3FAA01}" dt="2025-11-16T12:21:13.371" v="2640" actId="478"/>
          <ac:spMkLst>
            <pc:docMk/>
            <pc:sldMk cId="2432049749" sldId="272"/>
            <ac:spMk id="9" creationId="{7D45827D-9E8D-EDA6-CA99-07293A765A39}"/>
          </ac:spMkLst>
        </pc:spChg>
        <pc:spChg chg="del">
          <ac:chgData name="Чулпан Ханнанова" userId="e01d1016e27bbcd2" providerId="LiveId" clId="{B2EF32DD-20AC-4AB4-9F6E-1DAB2A3FAA01}" dt="2025-11-16T12:21:13.371" v="2640" actId="478"/>
          <ac:spMkLst>
            <pc:docMk/>
            <pc:sldMk cId="2432049749" sldId="272"/>
            <ac:spMk id="10" creationId="{18AF8E9B-5714-2B85-47E9-3D6F77F95C18}"/>
          </ac:spMkLst>
        </pc:spChg>
      </pc:sldChg>
      <pc:sldChg chg="addSp delSp modSp add mod ord">
        <pc:chgData name="Чулпан Ханнанова" userId="e01d1016e27bbcd2" providerId="LiveId" clId="{B2EF32DD-20AC-4AB4-9F6E-1DAB2A3FAA01}" dt="2025-11-16T13:25:23.625" v="2856" actId="207"/>
        <pc:sldMkLst>
          <pc:docMk/>
          <pc:sldMk cId="315885207" sldId="273"/>
        </pc:sldMkLst>
        <pc:spChg chg="mod ord">
          <ac:chgData name="Чулпан Ханнанова" userId="e01d1016e27bbcd2" providerId="LiveId" clId="{B2EF32DD-20AC-4AB4-9F6E-1DAB2A3FAA01}" dt="2025-11-16T13:25:10.810" v="2854" actId="167"/>
          <ac:spMkLst>
            <pc:docMk/>
            <pc:sldMk cId="315885207" sldId="273"/>
            <ac:spMk id="3" creationId="{BC270BBB-891E-6982-1EE6-7E79ED138AFB}"/>
          </ac:spMkLst>
        </pc:spChg>
        <pc:spChg chg="add del">
          <ac:chgData name="Чулпан Ханнанова" userId="e01d1016e27bbcd2" providerId="LiveId" clId="{B2EF32DD-20AC-4AB4-9F6E-1DAB2A3FAA01}" dt="2025-11-16T13:24:29.534" v="2846" actId="11529"/>
          <ac:spMkLst>
            <pc:docMk/>
            <pc:sldMk cId="315885207" sldId="273"/>
            <ac:spMk id="5" creationId="{71A1B012-B8E6-ED93-CD4D-E69321F7512E}"/>
          </ac:spMkLst>
        </pc:spChg>
        <pc:spChg chg="add del ord">
          <ac:chgData name="Чулпан Ханнанова" userId="e01d1016e27bbcd2" providerId="LiveId" clId="{B2EF32DD-20AC-4AB4-9F6E-1DAB2A3FAA01}" dt="2025-11-16T13:24:40.156" v="2850" actId="11529"/>
          <ac:spMkLst>
            <pc:docMk/>
            <pc:sldMk cId="315885207" sldId="273"/>
            <ac:spMk id="6" creationId="{54548831-158D-8375-BD9B-3CF7475D2BD8}"/>
          </ac:spMkLst>
        </pc:spChg>
        <pc:spChg chg="mod">
          <ac:chgData name="Чулпан Ханнанова" userId="e01d1016e27bbcd2" providerId="LiveId" clId="{B2EF32DD-20AC-4AB4-9F6E-1DAB2A3FAA01}" dt="2025-11-16T13:24:00.524" v="2826" actId="113"/>
          <ac:spMkLst>
            <pc:docMk/>
            <pc:sldMk cId="315885207" sldId="273"/>
            <ac:spMk id="7" creationId="{07C20AE2-574C-CBD4-6626-001BD35639AB}"/>
          </ac:spMkLst>
        </pc:spChg>
        <pc:spChg chg="mod">
          <ac:chgData name="Чулпан Ханнанова" userId="e01d1016e27bbcd2" providerId="LiveId" clId="{B2EF32DD-20AC-4AB4-9F6E-1DAB2A3FAA01}" dt="2025-11-16T13:23:47.985" v="2822" actId="1076"/>
          <ac:spMkLst>
            <pc:docMk/>
            <pc:sldMk cId="315885207" sldId="273"/>
            <ac:spMk id="8" creationId="{5965D082-C4A4-A5C4-7DA8-95A2DC740D8F}"/>
          </ac:spMkLst>
        </pc:spChg>
        <pc:spChg chg="add mod ord">
          <ac:chgData name="Чулпан Ханнанова" userId="e01d1016e27bbcd2" providerId="LiveId" clId="{B2EF32DD-20AC-4AB4-9F6E-1DAB2A3FAA01}" dt="2025-11-16T13:25:23.625" v="2856" actId="207"/>
          <ac:spMkLst>
            <pc:docMk/>
            <pc:sldMk cId="315885207" sldId="273"/>
            <ac:spMk id="9" creationId="{743AED49-23A8-6B12-BE1D-8DFCA681018C}"/>
          </ac:spMkLst>
        </pc:spChg>
        <pc:spChg chg="mod">
          <ac:chgData name="Чулпан Ханнанова" userId="e01d1016e27bbcd2" providerId="LiveId" clId="{B2EF32DD-20AC-4AB4-9F6E-1DAB2A3FAA01}" dt="2025-11-16T13:23:42.178" v="2820" actId="1076"/>
          <ac:spMkLst>
            <pc:docMk/>
            <pc:sldMk cId="315885207" sldId="273"/>
            <ac:spMk id="10" creationId="{1F261C5E-CDAF-75A3-9593-7E604856F1FC}"/>
          </ac:spMkLst>
        </pc:spChg>
        <pc:spChg chg="mod">
          <ac:chgData name="Чулпан Ханнанова" userId="e01d1016e27bbcd2" providerId="LiveId" clId="{B2EF32DD-20AC-4AB4-9F6E-1DAB2A3FAA01}" dt="2025-11-16T13:24:19.315" v="2844" actId="404"/>
          <ac:spMkLst>
            <pc:docMk/>
            <pc:sldMk cId="315885207" sldId="273"/>
            <ac:spMk id="13" creationId="{95DFD529-801D-BA2D-246E-5BDCC975E6B6}"/>
          </ac:spMkLst>
        </pc:spChg>
        <pc:spChg chg="mod">
          <ac:chgData name="Чулпан Ханнанова" userId="e01d1016e27bbcd2" providerId="LiveId" clId="{B2EF32DD-20AC-4AB4-9F6E-1DAB2A3FAA01}" dt="2025-11-16T13:24:00.016" v="2825" actId="113"/>
          <ac:spMkLst>
            <pc:docMk/>
            <pc:sldMk cId="315885207" sldId="273"/>
            <ac:spMk id="14" creationId="{DB9D46EE-EF1D-89D9-6663-B6E54DC44EC9}"/>
          </ac:spMkLst>
        </pc:spChg>
        <pc:spChg chg="mod">
          <ac:chgData name="Чулпан Ханнанова" userId="e01d1016e27bbcd2" providerId="LiveId" clId="{B2EF32DD-20AC-4AB4-9F6E-1DAB2A3FAA01}" dt="2025-11-16T13:24:14.437" v="2841" actId="404"/>
          <ac:spMkLst>
            <pc:docMk/>
            <pc:sldMk cId="315885207" sldId="273"/>
            <ac:spMk id="16" creationId="{1EB9D931-0CC3-185E-3A7A-A96A1158F418}"/>
          </ac:spMkLst>
        </pc:spChg>
      </pc:sldChg>
      <pc:sldChg chg="addSp delSp modSp add del mod ord">
        <pc:chgData name="Чулпан Ханнанова" userId="e01d1016e27bbcd2" providerId="LiveId" clId="{B2EF32DD-20AC-4AB4-9F6E-1DAB2A3FAA01}" dt="2025-11-16T11:33:49.233" v="2465" actId="47"/>
        <pc:sldMkLst>
          <pc:docMk/>
          <pc:sldMk cId="485258082" sldId="273"/>
        </pc:sldMkLst>
        <pc:spChg chg="add mod">
          <ac:chgData name="Чулпан Ханнанова" userId="e01d1016e27bbcd2" providerId="LiveId" clId="{B2EF32DD-20AC-4AB4-9F6E-1DAB2A3FAA01}" dt="2025-11-16T11:32:47.103" v="2437" actId="1076"/>
          <ac:spMkLst>
            <pc:docMk/>
            <pc:sldMk cId="485258082" sldId="273"/>
            <ac:spMk id="3" creationId="{0E379235-F6EC-9C8B-1247-82C8323F315D}"/>
          </ac:spMkLst>
        </pc:spChg>
        <pc:spChg chg="mod">
          <ac:chgData name="Чулпан Ханнанова" userId="e01d1016e27bbcd2" providerId="LiveId" clId="{B2EF32DD-20AC-4AB4-9F6E-1DAB2A3FAA01}" dt="2025-11-16T11:32:36.183" v="2434" actId="20577"/>
          <ac:spMkLst>
            <pc:docMk/>
            <pc:sldMk cId="485258082" sldId="273"/>
            <ac:spMk id="12" creationId="{EA3E9CFE-8460-F796-21DC-146B7B633D44}"/>
          </ac:spMkLst>
        </pc:spChg>
        <pc:spChg chg="mod">
          <ac:chgData name="Чулпан Ханнанова" userId="e01d1016e27bbcd2" providerId="LiveId" clId="{B2EF32DD-20AC-4AB4-9F6E-1DAB2A3FAA01}" dt="2025-11-16T11:32:31.043" v="2426" actId="20577"/>
          <ac:spMkLst>
            <pc:docMk/>
            <pc:sldMk cId="485258082" sldId="273"/>
            <ac:spMk id="13" creationId="{B4F1042A-CB29-E9F0-4029-FE94C1BEE22B}"/>
          </ac:spMkLst>
        </pc:spChg>
        <pc:spChg chg="mod">
          <ac:chgData name="Чулпан Ханнанова" userId="e01d1016e27bbcd2" providerId="LiveId" clId="{B2EF32DD-20AC-4AB4-9F6E-1DAB2A3FAA01}" dt="2025-11-16T11:32:55.133" v="2459" actId="20577"/>
          <ac:spMkLst>
            <pc:docMk/>
            <pc:sldMk cId="485258082" sldId="273"/>
            <ac:spMk id="23" creationId="{7ACFF094-9D47-0E41-5453-ACEB0D53B432}"/>
          </ac:spMkLst>
        </pc:spChg>
        <pc:spChg chg="del">
          <ac:chgData name="Чулпан Ханнанова" userId="e01d1016e27bbcd2" providerId="LiveId" clId="{B2EF32DD-20AC-4AB4-9F6E-1DAB2A3FAA01}" dt="2025-11-16T11:32:41.534" v="2435" actId="478"/>
          <ac:spMkLst>
            <pc:docMk/>
            <pc:sldMk cId="485258082" sldId="273"/>
            <ac:spMk id="24" creationId="{D91B4F62-E05B-3176-B79B-0EEE08BF4990}"/>
          </ac:spMkLst>
        </pc:spChg>
      </pc:sldChg>
      <pc:sldChg chg="add del">
        <pc:chgData name="Чулпан Ханнанова" userId="e01d1016e27bbcd2" providerId="LiveId" clId="{B2EF32DD-20AC-4AB4-9F6E-1DAB2A3FAA01}" dt="2025-11-16T11:33:50.111" v="2466" actId="47"/>
        <pc:sldMkLst>
          <pc:docMk/>
          <pc:sldMk cId="2245967642" sldId="274"/>
        </pc:sldMkLst>
      </pc:sldChg>
      <pc:sldChg chg="add del setBg">
        <pc:chgData name="Чулпан Ханнанова" userId="e01d1016e27bbcd2" providerId="LiveId" clId="{B2EF32DD-20AC-4AB4-9F6E-1DAB2A3FAA01}" dt="2025-11-16T12:22:35.433" v="2658" actId="47"/>
        <pc:sldMkLst>
          <pc:docMk/>
          <pc:sldMk cId="2783145746" sldId="274"/>
        </pc:sldMkLst>
      </pc:sldChg>
      <pc:sldChg chg="add del setBg">
        <pc:chgData name="Чулпан Ханнанова" userId="e01d1016e27bbcd2" providerId="LiveId" clId="{B2EF32DD-20AC-4AB4-9F6E-1DAB2A3FAA01}" dt="2025-11-16T12:21:19.253" v="2643"/>
        <pc:sldMkLst>
          <pc:docMk/>
          <pc:sldMk cId="4124773041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0017-A30C-4B6D-8FB5-2AAACD0DA2F9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0DC62-8207-4F9B-B6F8-E50D4C3D9C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0DC62-8207-4F9B-B6F8-E50D4C3D9C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85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36266-92FA-F703-DE10-E4284E9A5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B6422D-A64E-43B0-6165-1C778E1D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4D4BA-892C-809B-B4BA-8CD2F31B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43C32E-D0CE-7404-1777-2AB20737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89FF16-E6DD-F11E-6BE5-A999F47E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19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9F6A2-44A4-2D1E-E2B2-E0F2E9E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CEECF1-C129-BFB3-CED2-537A9752E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AF1A02-D2F2-4C06-9F85-303D7BF6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CDA690-28E5-949E-37AD-4FB1EE5C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9394B-6E1F-2FAD-48B2-3990AEAE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2FF4F5-785D-A0F6-2285-77CCAE44B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E5A4CC-0CD3-4E76-0A6E-29D892B8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0CD3A0-CE59-23C8-FE80-284D3FA7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DD9E3-4E13-1E4E-9146-ED67CE5E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9874D8-E89A-3DFA-12CF-74774E6F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0DE03F-00B4-B367-8FDD-52756B50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71FA6A-00D2-A212-0637-EF062DEE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BF229-AABD-C19A-C8D0-B757431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8D564D-C003-1BC2-1C91-8DBBA105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22667-045C-31EF-AB19-58287979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5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7C9F-F087-6DAE-E1F0-59E8E2256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EDF7B5-E371-658E-15E5-BB33EA579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7AFA86-0C60-AC2B-7206-6D7FE02E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2C67B-1E28-0266-9747-1C6C948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57371E-4C12-34A6-55B6-BE418A9A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46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61CC5-23BD-17C4-22E0-3D33CD20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A1AC1-5E2D-669B-08EC-6F3F87167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A1A6FF-2CC7-9C01-BF1B-95D314C0D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EE3EB-3704-83A9-2515-3E528175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A1ED31-FDA3-F496-F530-D2C1501D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A93374-7844-B2D8-CB42-31837E4F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08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BD940-42C8-C4E0-F40B-4A9F97DD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DA3D27-7667-5813-0EA5-2F6E4650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5521D9-7507-D85F-D20B-D91992782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993710-1B3B-9800-E0E6-562E944EE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C3FBD9-ACDE-02A6-71E5-147897DA2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8351EA-CDE1-F41D-8711-C40884B2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58AAB91-ED05-2B74-2E07-F35DF01F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B00D0E-11B5-04DE-1196-22C81608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66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B5642-B3E2-F8CE-0271-8AD7B46C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FFD309-4973-22A4-BB95-E853C50C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DFD911-F4E0-2D73-0C57-0FC8126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1C0F1C-D3E1-B596-BC3A-35FA664E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17C4B7-0D56-0665-C7F1-E0D5D653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57557E-0CB8-7356-56F3-C1EBFFDE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452949-6C8E-2615-3D47-A12C8FF7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90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4D675-BBE6-4957-1C16-4D5C98C1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A8038C-8F69-323E-573D-59190DDB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22CFC-125E-58B6-050C-D23F86A9D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E6B483-BF2D-A1C0-D43A-F7089DD63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802B95-8B6A-944A-3FE2-671B0849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F37D77-021C-3B09-9F98-F40CBD46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0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D0497-B6D5-7F70-93FB-729E1EDA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EEB605-EA6B-6FF1-FCA1-1C436D195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086B5D-D434-22A2-3B42-4B28FEE9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3EEB8-29CF-5E41-DFBD-DC1D796E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9127A3-C634-B0F4-8F2C-735F1F98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00B2A1-2693-18AE-9A2F-F5E8464B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1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3AD5C-2E09-955A-78B5-CCD9942B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E9D156-E653-D9EB-0E14-6341DE66F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0523C4-4EA1-46DB-CBB1-527DC1BA0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F33A-20DE-42B5-8E74-0C576B1B38BA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125D2-3394-CC23-9078-43CD27615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6BDDF7-049F-5856-F525-023A1D4B6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DBA9-C38A-4698-B610-F3AE4287A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3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5559-BE3A-9C51-D511-854F13AC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9F32122D-B77B-3F0D-71A8-99924BE22274}"/>
              </a:ext>
            </a:extLst>
          </p:cNvPr>
          <p:cNvSpPr/>
          <p:nvPr/>
        </p:nvSpPr>
        <p:spPr>
          <a:xfrm rot="19476357">
            <a:off x="7318808" y="2003885"/>
            <a:ext cx="6928364" cy="6433158"/>
          </a:xfrm>
          <a:prstGeom prst="ellipse">
            <a:avLst/>
          </a:prstGeom>
          <a:solidFill>
            <a:srgbClr val="FFC000">
              <a:alpha val="18824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F5ADA74-5E97-D158-7DAE-D96DB93FBB51}"/>
              </a:ext>
            </a:extLst>
          </p:cNvPr>
          <p:cNvSpPr/>
          <p:nvPr/>
        </p:nvSpPr>
        <p:spPr>
          <a:xfrm rot="629132">
            <a:off x="5338738" y="-1320271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EE4D055-560C-9933-256A-7187AF0B25A1}"/>
              </a:ext>
            </a:extLst>
          </p:cNvPr>
          <p:cNvSpPr/>
          <p:nvPr/>
        </p:nvSpPr>
        <p:spPr>
          <a:xfrm rot="629132">
            <a:off x="-1732663" y="2202386"/>
            <a:ext cx="8747445" cy="6815827"/>
          </a:xfrm>
          <a:prstGeom prst="ellipse">
            <a:avLst/>
          </a:prstGeom>
          <a:solidFill>
            <a:srgbClr val="B7D3FF">
              <a:alpha val="20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D6F0B-9681-8F90-9339-C7CBC0D88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222"/>
            <a:ext cx="9144000" cy="1700719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Digital Semi-Serif Pixel" pitchFamily="50" charset="0"/>
                <a:ea typeface="Digital Pixel" pitchFamily="50" charset="0"/>
              </a:rPr>
              <a:t>Название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08B324-DE5B-E3CA-5FC2-8AE361A2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51" y="3429000"/>
            <a:ext cx="4564689" cy="3079677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F8AA9F4-DC58-7D27-0430-70F80BF6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9854" y="5329353"/>
            <a:ext cx="4564689" cy="1113867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n-US" sz="4500" dirty="0">
                <a:latin typeface="Montserrat" panose="00000500000000000000" pitchFamily="2" charset="-52"/>
              </a:rPr>
              <a:t>IT-</a:t>
            </a:r>
            <a:r>
              <a:rPr lang="ru-RU" sz="4500" dirty="0">
                <a:latin typeface="Montserrat" panose="00000500000000000000" pitchFamily="2" charset="-52"/>
              </a:rPr>
              <a:t>хакатон «Энергия добра»</a:t>
            </a:r>
            <a:endParaRPr lang="en-US" sz="4500" dirty="0">
              <a:latin typeface="Montserrat" panose="00000500000000000000" pitchFamily="2" charset="-52"/>
            </a:endParaRPr>
          </a:p>
          <a:p>
            <a:pPr algn="r"/>
            <a:r>
              <a:rPr lang="ru-RU" sz="4500" dirty="0">
                <a:latin typeface="Montserrat" panose="00000500000000000000" pitchFamily="2" charset="-52"/>
              </a:rPr>
              <a:t>Команда </a:t>
            </a:r>
            <a:r>
              <a:rPr lang="en-US" sz="4500" dirty="0">
                <a:latin typeface="Montserrat" panose="00000500000000000000" pitchFamily="2" charset="-52"/>
              </a:rPr>
              <a:t>Heartbeat 5050</a:t>
            </a:r>
            <a:endParaRPr lang="ru-RU" sz="4500" dirty="0">
              <a:latin typeface="Montserrat" panose="00000500000000000000" pitchFamily="2" charset="-52"/>
            </a:endParaRPr>
          </a:p>
          <a:p>
            <a:pPr algn="r"/>
            <a:r>
              <a:rPr lang="ru-RU" sz="4500" dirty="0">
                <a:latin typeface="Montserrat" panose="00000500000000000000" pitchFamily="2" charset="-52"/>
              </a:rPr>
              <a:t>16.11.2025</a:t>
            </a:r>
            <a:endParaRPr lang="en-US" sz="4500" dirty="0">
              <a:latin typeface="Montserrat" panose="00000500000000000000" pitchFamily="2" charset="-52"/>
            </a:endParaRPr>
          </a:p>
          <a:p>
            <a:pPr algn="r"/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4373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9CDE0096-06DE-CC18-4F1F-1194B432C9CA}"/>
              </a:ext>
            </a:extLst>
          </p:cNvPr>
          <p:cNvSpPr/>
          <p:nvPr/>
        </p:nvSpPr>
        <p:spPr>
          <a:xfrm rot="629132">
            <a:off x="5338738" y="-1320271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296C51-18B4-1589-1938-07890ADD1F61}"/>
              </a:ext>
            </a:extLst>
          </p:cNvPr>
          <p:cNvSpPr/>
          <p:nvPr/>
        </p:nvSpPr>
        <p:spPr>
          <a:xfrm rot="629132">
            <a:off x="-2313320" y="2184176"/>
            <a:ext cx="8747445" cy="6815827"/>
          </a:xfrm>
          <a:prstGeom prst="ellipse">
            <a:avLst/>
          </a:prstGeom>
          <a:solidFill>
            <a:srgbClr val="B7D3FF">
              <a:alpha val="20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C114B8B-57D2-5E69-49CE-3C41D7CF71CC}"/>
              </a:ext>
            </a:extLst>
          </p:cNvPr>
          <p:cNvSpPr/>
          <p:nvPr/>
        </p:nvSpPr>
        <p:spPr>
          <a:xfrm rot="19476357">
            <a:off x="6532525" y="2543834"/>
            <a:ext cx="7548837" cy="7665563"/>
          </a:xfrm>
          <a:prstGeom prst="ellipse">
            <a:avLst/>
          </a:prstGeom>
          <a:solidFill>
            <a:srgbClr val="FFC000">
              <a:alpha val="18824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A56F4-16CE-2D3B-1FB7-8731730C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17" y="591905"/>
            <a:ext cx="11636928" cy="1087438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Digital Semi-Serif Pixel" pitchFamily="50" charset="0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3EC263-FBBC-708F-1BBF-0F3E50B4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29" y="1904850"/>
            <a:ext cx="3747140" cy="3687239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8A358DA-1920-18D9-A05A-900BF486BB67}"/>
              </a:ext>
            </a:extLst>
          </p:cNvPr>
          <p:cNvSpPr txBox="1">
            <a:spLocks/>
          </p:cNvSpPr>
          <p:nvPr/>
        </p:nvSpPr>
        <p:spPr>
          <a:xfrm>
            <a:off x="3698832" y="5864320"/>
            <a:ext cx="4794335" cy="319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tx1"/>
                </a:solidFill>
                <a:latin typeface="Digital Semi-Serif Pixel" pitchFamily="50" charset="0"/>
              </a:rPr>
              <a:t>Если есть вопросы, </a:t>
            </a:r>
            <a:r>
              <a:rPr lang="ru-RU" dirty="0" err="1">
                <a:solidFill>
                  <a:schemeClr val="tx1"/>
                </a:solidFill>
                <a:latin typeface="Digital Semi-Serif Pixel" pitchFamily="50" charset="0"/>
              </a:rPr>
              <a:t>загуглите</a:t>
            </a:r>
            <a:r>
              <a:rPr lang="ru-RU" dirty="0">
                <a:solidFill>
                  <a:schemeClr val="tx1"/>
                </a:solidFill>
                <a:latin typeface="Digital Semi-Serif Pixel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647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A2D88-0CB8-7A56-CBF5-4C736F46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Digital Semi-Serif Pixel" pitchFamily="50" charset="0"/>
              </a:rPr>
              <a:t>Executive summary</a:t>
            </a:r>
            <a:endParaRPr lang="ru-RU" dirty="0">
              <a:latin typeface="Digital Semi-Serif Pixel" pitchFamily="50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E4D0714-BD65-E62C-A5D2-3645AB62BDC9}"/>
              </a:ext>
            </a:extLst>
          </p:cNvPr>
          <p:cNvSpPr/>
          <p:nvPr/>
        </p:nvSpPr>
        <p:spPr>
          <a:xfrm>
            <a:off x="446186" y="1790964"/>
            <a:ext cx="3621315" cy="4466512"/>
          </a:xfrm>
          <a:prstGeom prst="roundRect">
            <a:avLst/>
          </a:prstGeom>
          <a:solidFill>
            <a:srgbClr val="FDCBC3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A39AD-B72A-0241-0D37-DC539AA1AEBA}"/>
              </a:ext>
            </a:extLst>
          </p:cNvPr>
          <p:cNvSpPr txBox="1"/>
          <p:nvPr/>
        </p:nvSpPr>
        <p:spPr>
          <a:xfrm>
            <a:off x="694685" y="1357832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 SemiBold" panose="00000700000000000000" pitchFamily="2" charset="-52"/>
              </a:rPr>
              <a:t>Проблема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563DA-BD5B-EFEB-47E9-808FDBC9EB0B}"/>
              </a:ext>
            </a:extLst>
          </p:cNvPr>
          <p:cNvSpPr txBox="1"/>
          <p:nvPr/>
        </p:nvSpPr>
        <p:spPr>
          <a:xfrm>
            <a:off x="4695371" y="1344087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 SemiBold" panose="00000700000000000000" pitchFamily="2" charset="-52"/>
              </a:rPr>
              <a:t>Решение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D9D64-049E-CDA9-EC2E-E70EEBDFDBCF}"/>
              </a:ext>
            </a:extLst>
          </p:cNvPr>
          <p:cNvSpPr txBox="1"/>
          <p:nvPr/>
        </p:nvSpPr>
        <p:spPr>
          <a:xfrm>
            <a:off x="8563428" y="1344087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 SemiBold" panose="00000700000000000000" pitchFamily="2" charset="-52"/>
              </a:rPr>
              <a:t>Результат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6E747B1-3744-43E3-1530-CFC16FC2B616}"/>
              </a:ext>
            </a:extLst>
          </p:cNvPr>
          <p:cNvSpPr/>
          <p:nvPr/>
        </p:nvSpPr>
        <p:spPr>
          <a:xfrm>
            <a:off x="4346904" y="1790964"/>
            <a:ext cx="3621315" cy="4466512"/>
          </a:xfrm>
          <a:prstGeom prst="roundRect">
            <a:avLst/>
          </a:prstGeom>
          <a:solidFill>
            <a:srgbClr val="FFEEB9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C6B14F8-D7ED-4DA1-BEF8-BB1153311018}"/>
              </a:ext>
            </a:extLst>
          </p:cNvPr>
          <p:cNvSpPr/>
          <p:nvPr/>
        </p:nvSpPr>
        <p:spPr>
          <a:xfrm>
            <a:off x="8196945" y="1790964"/>
            <a:ext cx="3621315" cy="4466512"/>
          </a:xfrm>
          <a:prstGeom prst="roundRect">
            <a:avLst/>
          </a:prstGeom>
          <a:solidFill>
            <a:srgbClr val="D0F1A9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5E2098-F3BF-B74B-A1AE-1BDFB4B71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6"/>
          <a:stretch>
            <a:fillRect/>
          </a:stretch>
        </p:blipFill>
        <p:spPr>
          <a:xfrm>
            <a:off x="9373900" y="159458"/>
            <a:ext cx="1074537" cy="954380"/>
          </a:xfrm>
          <a:prstGeom prst="rect">
            <a:avLst/>
          </a:prstGeom>
        </p:spPr>
      </p:pic>
      <p:sp>
        <p:nvSpPr>
          <p:cNvPr id="22" name="Объект 2">
            <a:extLst>
              <a:ext uri="{FF2B5EF4-FFF2-40B4-BE49-F238E27FC236}">
                <a16:creationId xmlns:a16="http://schemas.microsoft.com/office/drawing/2014/main" id="{10DF4E2D-86F1-6C57-A5C8-E871FED35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322" y="1960148"/>
            <a:ext cx="3537856" cy="42973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1700" dirty="0">
                <a:latin typeface="Montserrat" panose="00000500000000000000" pitchFamily="2" charset="-52"/>
              </a:rPr>
              <a:t>НКО нужно </a:t>
            </a:r>
            <a:r>
              <a:rPr lang="ru-RU" sz="1700" b="1" dirty="0">
                <a:latin typeface="Montserrat" panose="00000500000000000000" pitchFamily="2" charset="-52"/>
              </a:rPr>
              <a:t>регулярно публиковать качественный контент</a:t>
            </a:r>
            <a:r>
              <a:rPr lang="ru-RU" sz="1700" dirty="0">
                <a:latin typeface="Montserrat" panose="00000500000000000000" pitchFamily="2" charset="-52"/>
              </a:rPr>
              <a:t>, НО: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700" dirty="0">
                <a:latin typeface="Montserrat" panose="00000500000000000000" pitchFamily="2" charset="-52"/>
              </a:rPr>
              <a:t>Подготовка одного поста занимает в среднем </a:t>
            </a:r>
            <a:r>
              <a:rPr lang="ru-RU" sz="1700" u="sng" dirty="0">
                <a:latin typeface="Montserrat" panose="00000500000000000000" pitchFamily="2" charset="-52"/>
              </a:rPr>
              <a:t>30 минут</a:t>
            </a:r>
            <a:r>
              <a:rPr lang="ru-RU" sz="1700" dirty="0">
                <a:latin typeface="Montserrat" panose="00000500000000000000" pitchFamily="2" charset="-52"/>
              </a:rPr>
              <a:t>*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700" dirty="0">
                <a:latin typeface="Montserrat" panose="00000500000000000000" pitchFamily="2" charset="-52"/>
              </a:rPr>
              <a:t>Высокая загруженность сотрудников и волонтеров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700" dirty="0">
                <a:latin typeface="Montserrat" panose="00000500000000000000" pitchFamily="2" charset="-52"/>
              </a:rPr>
              <a:t>Отсутствие необходимых </a:t>
            </a:r>
            <a:r>
              <a:rPr lang="en-US" sz="1700" dirty="0">
                <a:latin typeface="Montserrat" panose="00000500000000000000" pitchFamily="2" charset="-52"/>
              </a:rPr>
              <a:t>SMM</a:t>
            </a:r>
            <a:r>
              <a:rPr lang="ru-RU" sz="1700" dirty="0">
                <a:latin typeface="Montserrat" panose="00000500000000000000" pitchFamily="2" charset="-52"/>
              </a:rPr>
              <a:t> навыков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700" b="1" dirty="0">
                <a:latin typeface="Montserrat" panose="00000500000000000000" pitchFamily="2" charset="-52"/>
              </a:rPr>
              <a:t>Итог:</a:t>
            </a:r>
            <a:r>
              <a:rPr lang="ru-RU" sz="1700" dirty="0">
                <a:latin typeface="Montserrat" panose="00000500000000000000" pitchFamily="2" charset="-52"/>
              </a:rPr>
              <a:t> низкая активность соцсетей → меньше волонтёров и доноров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6C69902C-80C4-2301-301F-B434677443C8}"/>
              </a:ext>
            </a:extLst>
          </p:cNvPr>
          <p:cNvSpPr txBox="1">
            <a:spLocks/>
          </p:cNvSpPr>
          <p:nvPr/>
        </p:nvSpPr>
        <p:spPr>
          <a:xfrm>
            <a:off x="4511944" y="1960148"/>
            <a:ext cx="3570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700" b="1" dirty="0" err="1">
                <a:latin typeface="Montserrat" panose="00000500000000000000" pitchFamily="2" charset="-52"/>
              </a:rPr>
              <a:t>Telegram</a:t>
            </a:r>
            <a:r>
              <a:rPr lang="ru-RU" sz="1700" b="1" dirty="0">
                <a:latin typeface="Montserrat" panose="00000500000000000000" pitchFamily="2" charset="-52"/>
              </a:rPr>
              <a:t>-бот для генерации контента</a:t>
            </a:r>
            <a:r>
              <a:rPr lang="ru-RU" sz="1700" dirty="0">
                <a:latin typeface="Montserrat" panose="00000500000000000000" pitchFamily="2" charset="-52"/>
              </a:rPr>
              <a:t>, который:</a:t>
            </a:r>
          </a:p>
          <a:p>
            <a:r>
              <a:rPr lang="ru-RU" sz="1700" dirty="0">
                <a:latin typeface="Montserrat" panose="00000500000000000000" pitchFamily="2" charset="-52"/>
              </a:rPr>
              <a:t>Генерирует тексты</a:t>
            </a:r>
          </a:p>
          <a:p>
            <a:r>
              <a:rPr lang="ru-RU" sz="1700" dirty="0">
                <a:latin typeface="Montserrat" panose="00000500000000000000" pitchFamily="2" charset="-52"/>
              </a:rPr>
              <a:t>Создаёт изображения </a:t>
            </a:r>
          </a:p>
          <a:p>
            <a:r>
              <a:rPr lang="ru-RU" sz="1700" dirty="0">
                <a:latin typeface="Montserrat" panose="00000500000000000000" pitchFamily="2" charset="-52"/>
              </a:rPr>
              <a:t>Редактирует тексты и улучшает подачу</a:t>
            </a:r>
          </a:p>
          <a:p>
            <a:r>
              <a:rPr lang="ru-RU" sz="1700" dirty="0">
                <a:latin typeface="Montserrat" panose="00000500000000000000" pitchFamily="2" charset="-52"/>
              </a:rPr>
              <a:t>Формирует контент-план на выбранный период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700" dirty="0">
                <a:latin typeface="Montserrat" panose="00000500000000000000" pitchFamily="2" charset="-52"/>
              </a:rPr>
              <a:t>Бот работает: </a:t>
            </a:r>
            <a:r>
              <a:rPr lang="ru-RU" sz="1700" b="1" dirty="0">
                <a:latin typeface="Montserrat" panose="00000500000000000000" pitchFamily="2" charset="-52"/>
              </a:rPr>
              <a:t>Быстро → Качественно → Удобно</a:t>
            </a:r>
            <a:br>
              <a:rPr lang="ru-RU" sz="1700" dirty="0">
                <a:latin typeface="Montserrat" panose="00000500000000000000" pitchFamily="2" charset="-52"/>
              </a:rPr>
            </a:br>
            <a:r>
              <a:rPr lang="ru-RU" sz="1700" dirty="0">
                <a:latin typeface="Montserrat" panose="00000500000000000000" pitchFamily="2" charset="-52"/>
              </a:rPr>
              <a:t>и адаптируется под конкретное НКО</a:t>
            </a:r>
          </a:p>
          <a:p>
            <a:endParaRPr lang="ru-RU" sz="1700" dirty="0">
              <a:latin typeface="Montserrat" panose="00000500000000000000" pitchFamily="2" charset="-52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05D748C3-349F-6533-7E5F-91BEA8596A2A}"/>
              </a:ext>
            </a:extLst>
          </p:cNvPr>
          <p:cNvSpPr txBox="1">
            <a:spLocks/>
          </p:cNvSpPr>
          <p:nvPr/>
        </p:nvSpPr>
        <p:spPr>
          <a:xfrm>
            <a:off x="8247622" y="2001666"/>
            <a:ext cx="3469042" cy="4246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ru-RU" sz="1700" dirty="0">
                <a:latin typeface="Montserrat" panose="00000500000000000000" pitchFamily="2" charset="-52"/>
              </a:rPr>
              <a:t>Экономия до </a:t>
            </a:r>
            <a:r>
              <a:rPr lang="ru-RU" sz="1700" b="1" dirty="0">
                <a:latin typeface="Montserrat" panose="00000500000000000000" pitchFamily="2" charset="-52"/>
              </a:rPr>
              <a:t>85% времени </a:t>
            </a:r>
            <a:r>
              <a:rPr lang="ru-RU" sz="1700" dirty="0">
                <a:latin typeface="Montserrat" panose="00000500000000000000" pitchFamily="2" charset="-52"/>
              </a:rPr>
              <a:t>на создании контента </a:t>
            </a:r>
            <a:r>
              <a:rPr lang="ru-RU" sz="1700" u="sng" dirty="0">
                <a:latin typeface="Montserrat" panose="00000500000000000000" pitchFamily="2" charset="-52"/>
              </a:rPr>
              <a:t>(с 30 до 3-5 минут на пост)</a:t>
            </a:r>
            <a:endParaRPr lang="en-US" sz="1700" u="sng" dirty="0">
              <a:latin typeface="Montserrat" panose="00000500000000000000" pitchFamily="2" charset="-52"/>
            </a:endParaRP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ru-RU" altLang="ru-RU" sz="1700" dirty="0">
                <a:latin typeface="Montserrat" panose="00000500000000000000" pitchFamily="2" charset="-52"/>
              </a:rPr>
              <a:t>Ведение соцсетей проще: все инструменты в одном боте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ru-RU" altLang="ru-RU" sz="1700" dirty="0">
                <a:latin typeface="Montserrat" panose="00000500000000000000" pitchFamily="2" charset="-52"/>
              </a:rPr>
              <a:t>Персонализация: бот учитывает </a:t>
            </a:r>
            <a:r>
              <a:rPr lang="ru-RU" altLang="ru-RU" sz="1700" b="1" dirty="0">
                <a:latin typeface="Montserrat" panose="00000500000000000000" pitchFamily="2" charset="-52"/>
              </a:rPr>
              <a:t>специфику</a:t>
            </a:r>
            <a:r>
              <a:rPr lang="ru-RU" altLang="ru-RU" sz="1700" dirty="0">
                <a:latin typeface="Montserrat" panose="00000500000000000000" pitchFamily="2" charset="-52"/>
              </a:rPr>
              <a:t> деятельности, </a:t>
            </a:r>
            <a:r>
              <a:rPr lang="ru-RU" altLang="ru-RU" sz="1700" b="1" dirty="0">
                <a:latin typeface="Montserrat" panose="00000500000000000000" pitchFamily="2" charset="-52"/>
              </a:rPr>
              <a:t>стиль коммуникации </a:t>
            </a:r>
            <a:r>
              <a:rPr lang="ru-RU" altLang="ru-RU" sz="1700" dirty="0">
                <a:latin typeface="Montserrat" panose="00000500000000000000" pitchFamily="2" charset="-52"/>
              </a:rPr>
              <a:t>и </a:t>
            </a:r>
            <a:r>
              <a:rPr lang="ru-RU" altLang="ru-RU" sz="1700" b="1" dirty="0">
                <a:latin typeface="Montserrat" panose="00000500000000000000" pitchFamily="2" charset="-52"/>
              </a:rPr>
              <a:t>человеческие ресурсы</a:t>
            </a:r>
            <a:r>
              <a:rPr lang="ru-RU" altLang="ru-RU" sz="1700" dirty="0">
                <a:latin typeface="Montserrat" panose="00000500000000000000" pitchFamily="2" charset="-52"/>
              </a:rPr>
              <a:t> организации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ru-RU" altLang="ru-RU" sz="1700" dirty="0">
                <a:latin typeface="Montserrat" panose="00000500000000000000" pitchFamily="2" charset="-52"/>
              </a:rPr>
              <a:t>Стабильный контент → рост вовлечённости и видимости НКО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endParaRPr lang="ru-RU" altLang="ru-RU" sz="1700" dirty="0">
              <a:latin typeface="Montserrat" panose="00000500000000000000" pitchFamily="2" charset="-5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700" dirty="0"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501A9-D6DA-F521-2003-67A864BA402E}"/>
              </a:ext>
            </a:extLst>
          </p:cNvPr>
          <p:cNvSpPr txBox="1"/>
          <p:nvPr/>
        </p:nvSpPr>
        <p:spPr>
          <a:xfrm>
            <a:off x="6692900" y="1113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EC14A-FFD6-57C4-73FF-D522C87DA5A1}"/>
              </a:ext>
            </a:extLst>
          </p:cNvPr>
          <p:cNvSpPr txBox="1"/>
          <p:nvPr/>
        </p:nvSpPr>
        <p:spPr>
          <a:xfrm>
            <a:off x="3016250" y="6463144"/>
            <a:ext cx="735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" panose="00000500000000000000" pitchFamily="2" charset="-52"/>
              </a:rPr>
              <a:t>* - по данным проведенного опроса среди 5 НКО</a:t>
            </a:r>
          </a:p>
        </p:txBody>
      </p:sp>
    </p:spTree>
    <p:extLst>
      <p:ext uri="{BB962C8B-B14F-4D97-AF65-F5344CB8AC3E}">
        <p14:creationId xmlns:p14="http://schemas.microsoft.com/office/powerpoint/2010/main" val="176024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922EF-0DBE-A65B-4256-ADD80F92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Овал 85">
            <a:extLst>
              <a:ext uri="{FF2B5EF4-FFF2-40B4-BE49-F238E27FC236}">
                <a16:creationId xmlns:a16="http://schemas.microsoft.com/office/drawing/2014/main" id="{7B76F95B-13B3-ED0C-FF3D-28FE8A13DF82}"/>
              </a:ext>
            </a:extLst>
          </p:cNvPr>
          <p:cNvSpPr/>
          <p:nvPr/>
        </p:nvSpPr>
        <p:spPr>
          <a:xfrm rot="1798719">
            <a:off x="-3491846" y="3180310"/>
            <a:ext cx="8747445" cy="6815827"/>
          </a:xfrm>
          <a:prstGeom prst="ellipse">
            <a:avLst/>
          </a:prstGeom>
          <a:solidFill>
            <a:srgbClr val="B7D3FF">
              <a:alpha val="20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660089-47D5-52D1-A90C-44317F40CD7D}"/>
              </a:ext>
            </a:extLst>
          </p:cNvPr>
          <p:cNvSpPr/>
          <p:nvPr/>
        </p:nvSpPr>
        <p:spPr>
          <a:xfrm rot="19476357">
            <a:off x="-1288524" y="-1974156"/>
            <a:ext cx="6928364" cy="6433158"/>
          </a:xfrm>
          <a:prstGeom prst="ellipse">
            <a:avLst/>
          </a:prstGeom>
          <a:solidFill>
            <a:srgbClr val="FFC000">
              <a:alpha val="18824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77C6CC6-98B0-A800-C1A0-981E648CEE11}"/>
              </a:ext>
            </a:extLst>
          </p:cNvPr>
          <p:cNvSpPr/>
          <p:nvPr/>
        </p:nvSpPr>
        <p:spPr>
          <a:xfrm rot="20732888">
            <a:off x="5703413" y="1960203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48CC0F-7D28-192B-7986-44C201EC5FA2}"/>
              </a:ext>
            </a:extLst>
          </p:cNvPr>
          <p:cNvSpPr/>
          <p:nvPr/>
        </p:nvSpPr>
        <p:spPr>
          <a:xfrm>
            <a:off x="882650" y="673100"/>
            <a:ext cx="4940300" cy="419100"/>
          </a:xfrm>
          <a:prstGeom prst="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79DF1-F50B-C711-9756-59F975E7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Digital Semi-Serif Pixel" pitchFamily="50" charset="0"/>
              </a:rPr>
              <a:t>Начало работы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C1F04AA-340C-3B74-3F05-2C221FE3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9057" l="5707" r="92120">
                        <a14:foregroundMark x1="18071" y1="35430" x2="12500" y2="29665"/>
                        <a14:foregroundMark x1="12500" y1="29665" x2="4891" y2="37736"/>
                        <a14:foregroundMark x1="4891" y1="37736" x2="6114" y2="54193"/>
                        <a14:foregroundMark x1="6114" y1="54193" x2="19293" y2="45073"/>
                        <a14:foregroundMark x1="19293" y1="45073" x2="19565" y2="36688"/>
                        <a14:foregroundMark x1="19565" y1="36688" x2="18207" y2="35744"/>
                        <a14:foregroundMark x1="70245" y1="13941" x2="79212" y2="6709"/>
                        <a14:foregroundMark x1="79212" y1="6709" x2="88451" y2="7338"/>
                        <a14:foregroundMark x1="88451" y1="7338" x2="93478" y2="13732"/>
                        <a14:foregroundMark x1="93478" y1="13732" x2="92527" y2="24319"/>
                        <a14:foregroundMark x1="92527" y1="24319" x2="79620" y2="28721"/>
                        <a14:foregroundMark x1="79620" y1="28721" x2="71060" y2="14570"/>
                        <a14:foregroundMark x1="78940" y1="6080" x2="90761" y2="7652"/>
                        <a14:foregroundMark x1="90761" y1="7652" x2="76902" y2="10063"/>
                        <a14:foregroundMark x1="76902" y1="10063" x2="79484" y2="5556"/>
                        <a14:foregroundMark x1="17391" y1="85115" x2="15897" y2="92662"/>
                        <a14:foregroundMark x1="15897" y1="92662" x2="78397" y2="96122"/>
                        <a14:foregroundMark x1="78397" y1="96122" x2="64266" y2="98742"/>
                        <a14:foregroundMark x1="64266" y1="98742" x2="74728" y2="98008"/>
                        <a14:foregroundMark x1="74728" y1="98008" x2="74864" y2="90461"/>
                        <a14:foregroundMark x1="74864" y1="90461" x2="60462" y2="86373"/>
                        <a14:foregroundMark x1="60462" y1="86373" x2="18750" y2="86792"/>
                        <a14:foregroundMark x1="18750" y1="86792" x2="18207" y2="86583"/>
                        <a14:foregroundMark x1="74457" y1="92453" x2="42663" y2="99790"/>
                        <a14:foregroundMark x1="42663" y1="99790" x2="19837" y2="99057"/>
                        <a14:foregroundMark x1="19837" y1="99057" x2="19429" y2="9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747">
            <a:off x="-278738" y="1043121"/>
            <a:ext cx="3436564" cy="4454459"/>
          </a:xfrm>
          <a:prstGeom prst="rect">
            <a:avLst/>
          </a:prstGeom>
        </p:spPr>
      </p:pic>
      <p:sp>
        <p:nvSpPr>
          <p:cNvPr id="87" name="Прямоугольник: скругленные углы 86">
            <a:extLst>
              <a:ext uri="{FF2B5EF4-FFF2-40B4-BE49-F238E27FC236}">
                <a16:creationId xmlns:a16="http://schemas.microsoft.com/office/drawing/2014/main" id="{2A4CD2C0-8B6C-6C8F-11FC-953CAA67922D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88" name="Прямоугольник: скругленные углы 87">
            <a:extLst>
              <a:ext uri="{FF2B5EF4-FFF2-40B4-BE49-F238E27FC236}">
                <a16:creationId xmlns:a16="http://schemas.microsoft.com/office/drawing/2014/main" id="{D42B1ABE-0509-C139-0F74-486F7A37A065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FFEEB9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1FB73031-F5BC-F011-35C4-E082621B0BF0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27F06AFB-66F5-D5FD-9001-B173BF7A54B8}"/>
              </a:ext>
            </a:extLst>
          </p:cNvPr>
          <p:cNvGrpSpPr/>
          <p:nvPr/>
        </p:nvGrpSpPr>
        <p:grpSpPr>
          <a:xfrm>
            <a:off x="996171" y="687735"/>
            <a:ext cx="10550773" cy="5285736"/>
            <a:chOff x="1061485" y="639337"/>
            <a:chExt cx="10550773" cy="5285736"/>
          </a:xfrm>
        </p:grpSpPr>
        <p:grpSp>
          <p:nvGrpSpPr>
            <p:cNvPr id="93" name="Рисунок 90">
              <a:extLst>
                <a:ext uri="{FF2B5EF4-FFF2-40B4-BE49-F238E27FC236}">
                  <a16:creationId xmlns:a16="http://schemas.microsoft.com/office/drawing/2014/main" id="{9D0878C4-AA4E-AB73-E687-DAEBA0B92576}"/>
                </a:ext>
              </a:extLst>
            </p:cNvPr>
            <p:cNvGrpSpPr/>
            <p:nvPr/>
          </p:nvGrpSpPr>
          <p:grpSpPr>
            <a:xfrm>
              <a:off x="6117558" y="2180461"/>
              <a:ext cx="82983" cy="460914"/>
              <a:chOff x="6117558" y="2180461"/>
              <a:chExt cx="82983" cy="460914"/>
            </a:xfrm>
          </p:grpSpPr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A1C5C4FC-86D9-8699-B663-B6536EDEA4B7}"/>
                  </a:ext>
                </a:extLst>
              </p:cNvPr>
              <p:cNvSpPr/>
              <p:nvPr/>
            </p:nvSpPr>
            <p:spPr>
              <a:xfrm>
                <a:off x="6159050" y="2180461"/>
                <a:ext cx="11854" cy="398677"/>
              </a:xfrm>
              <a:custGeom>
                <a:avLst/>
                <a:gdLst>
                  <a:gd name="connsiteX0" fmla="*/ 1 w 11854"/>
                  <a:gd name="connsiteY0" fmla="*/ 1 h 398677"/>
                  <a:gd name="connsiteX1" fmla="*/ 1 w 11854"/>
                  <a:gd name="connsiteY1" fmla="*/ 398678 h 39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54" h="398677">
                    <a:moveTo>
                      <a:pt x="1" y="1"/>
                    </a:moveTo>
                    <a:lnTo>
                      <a:pt x="1" y="398678"/>
                    </a:lnTo>
                  </a:path>
                </a:pathLst>
              </a:custGeom>
              <a:noFill/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9909CFF9-DCFD-C51D-FE89-7117F0A45DAE}"/>
                  </a:ext>
                </a:extLst>
              </p:cNvPr>
              <p:cNvSpPr/>
              <p:nvPr/>
            </p:nvSpPr>
            <p:spPr>
              <a:xfrm>
                <a:off x="6117558" y="2558393"/>
                <a:ext cx="82983" cy="82983"/>
              </a:xfrm>
              <a:custGeom>
                <a:avLst/>
                <a:gdLst>
                  <a:gd name="connsiteX0" fmla="*/ 41492 w 82983"/>
                  <a:gd name="connsiteY0" fmla="*/ 82984 h 82983"/>
                  <a:gd name="connsiteX1" fmla="*/ 1 w 82983"/>
                  <a:gd name="connsiteY1" fmla="*/ 1 h 82983"/>
                  <a:gd name="connsiteX2" fmla="*/ 41492 w 82983"/>
                  <a:gd name="connsiteY2" fmla="*/ 20746 h 82983"/>
                  <a:gd name="connsiteX3" fmla="*/ 82984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41492" y="82984"/>
                    </a:moveTo>
                    <a:lnTo>
                      <a:pt x="1" y="1"/>
                    </a:lnTo>
                    <a:lnTo>
                      <a:pt x="41492" y="20746"/>
                    </a:lnTo>
                    <a:lnTo>
                      <a:pt x="8298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6" name="Рисунок 90">
              <a:extLst>
                <a:ext uri="{FF2B5EF4-FFF2-40B4-BE49-F238E27FC236}">
                  <a16:creationId xmlns:a16="http://schemas.microsoft.com/office/drawing/2014/main" id="{BBE864BC-5048-1F55-02B9-CB4A960538EA}"/>
                </a:ext>
              </a:extLst>
            </p:cNvPr>
            <p:cNvGrpSpPr/>
            <p:nvPr/>
          </p:nvGrpSpPr>
          <p:grpSpPr>
            <a:xfrm>
              <a:off x="5447762" y="1469173"/>
              <a:ext cx="1422576" cy="711288"/>
              <a:chOff x="5447762" y="1469173"/>
              <a:chExt cx="1422576" cy="711288"/>
            </a:xfrm>
            <a:solidFill>
              <a:srgbClr val="DAE8FC"/>
            </a:solidFill>
          </p:grpSpPr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35094E54-8275-27B1-9E57-2CBA32A0D0EA}"/>
                  </a:ext>
                </a:extLst>
              </p:cNvPr>
              <p:cNvSpPr/>
              <p:nvPr/>
            </p:nvSpPr>
            <p:spPr>
              <a:xfrm>
                <a:off x="5447762" y="1469173"/>
                <a:ext cx="1422576" cy="711288"/>
              </a:xfrm>
              <a:custGeom>
                <a:avLst/>
                <a:gdLst>
                  <a:gd name="connsiteX0" fmla="*/ 1315884 w 1422576"/>
                  <a:gd name="connsiteY0" fmla="*/ 1 h 711288"/>
                  <a:gd name="connsiteX1" fmla="*/ 1422577 w 1422576"/>
                  <a:gd name="connsiteY1" fmla="*/ 106694 h 711288"/>
                  <a:gd name="connsiteX2" fmla="*/ 1422577 w 1422576"/>
                  <a:gd name="connsiteY2" fmla="*/ 604595 h 711288"/>
                  <a:gd name="connsiteX3" fmla="*/ 1315884 w 1422576"/>
                  <a:gd name="connsiteY3" fmla="*/ 711289 h 711288"/>
                  <a:gd name="connsiteX4" fmla="*/ 106694 w 1422576"/>
                  <a:gd name="connsiteY4" fmla="*/ 711289 h 711288"/>
                  <a:gd name="connsiteX5" fmla="*/ 1 w 1422576"/>
                  <a:gd name="connsiteY5" fmla="*/ 604595 h 711288"/>
                  <a:gd name="connsiteX6" fmla="*/ 1 w 1422576"/>
                  <a:gd name="connsiteY6" fmla="*/ 106694 h 711288"/>
                  <a:gd name="connsiteX7" fmla="*/ 106694 w 1422576"/>
                  <a:gd name="connsiteY7" fmla="*/ 1 h 7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2576" h="711288">
                    <a:moveTo>
                      <a:pt x="1315884" y="1"/>
                    </a:moveTo>
                    <a:cubicBezTo>
                      <a:pt x="1374809" y="1"/>
                      <a:pt x="1422577" y="47769"/>
                      <a:pt x="1422577" y="106694"/>
                    </a:cubicBezTo>
                    <a:lnTo>
                      <a:pt x="1422577" y="604595"/>
                    </a:lnTo>
                    <a:cubicBezTo>
                      <a:pt x="1422577" y="663521"/>
                      <a:pt x="1374809" y="711289"/>
                      <a:pt x="1315884" y="711289"/>
                    </a:cubicBezTo>
                    <a:lnTo>
                      <a:pt x="106694" y="711289"/>
                    </a:lnTo>
                    <a:cubicBezTo>
                      <a:pt x="47769" y="711289"/>
                      <a:pt x="1" y="663521"/>
                      <a:pt x="1" y="604595"/>
                    </a:cubicBezTo>
                    <a:lnTo>
                      <a:pt x="1" y="106694"/>
                    </a:lnTo>
                    <a:cubicBezTo>
                      <a:pt x="1" y="47769"/>
                      <a:pt x="47769" y="1"/>
                      <a:pt x="106694" y="1"/>
                    </a:cubicBezTo>
                    <a:close/>
                  </a:path>
                </a:pathLst>
              </a:custGeom>
              <a:solidFill>
                <a:srgbClr val="DAE8FC"/>
              </a:solidFill>
              <a:ln w="1185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98" name="Рисунок 97">
                <a:extLst>
                  <a:ext uri="{FF2B5EF4-FFF2-40B4-BE49-F238E27FC236}">
                    <a16:creationId xmlns:a16="http://schemas.microsoft.com/office/drawing/2014/main" id="{81073107-FA54-DF2E-4BF1-A9B19C230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3689" y="1605503"/>
                <a:ext cx="1398866" cy="474192"/>
              </a:xfrm>
              <a:custGeom>
                <a:avLst/>
                <a:gdLst>
                  <a:gd name="connsiteX0" fmla="*/ 0 w 1398866"/>
                  <a:gd name="connsiteY0" fmla="*/ 0 h 474192"/>
                  <a:gd name="connsiteX1" fmla="*/ 1398867 w 1398866"/>
                  <a:gd name="connsiteY1" fmla="*/ 0 h 474192"/>
                  <a:gd name="connsiteX2" fmla="*/ 1398867 w 1398866"/>
                  <a:gd name="connsiteY2" fmla="*/ 474192 h 474192"/>
                  <a:gd name="connsiteX3" fmla="*/ 0 w 1398866"/>
                  <a:gd name="connsiteY3" fmla="*/ 474192 h 4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474192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474192"/>
                    </a:lnTo>
                    <a:lnTo>
                      <a:pt x="0" y="474192"/>
                    </a:lnTo>
                    <a:close/>
                  </a:path>
                </a:pathLst>
              </a:custGeom>
            </p:spPr>
          </p:pic>
        </p:grpSp>
        <p:grpSp>
          <p:nvGrpSpPr>
            <p:cNvPr id="99" name="Рисунок 90">
              <a:extLst>
                <a:ext uri="{FF2B5EF4-FFF2-40B4-BE49-F238E27FC236}">
                  <a16:creationId xmlns:a16="http://schemas.microsoft.com/office/drawing/2014/main" id="{71C08772-9598-F343-C0B9-833718118D6E}"/>
                </a:ext>
              </a:extLst>
            </p:cNvPr>
            <p:cNvGrpSpPr/>
            <p:nvPr/>
          </p:nvGrpSpPr>
          <p:grpSpPr>
            <a:xfrm>
              <a:off x="7225982" y="639337"/>
              <a:ext cx="4386276" cy="2370960"/>
              <a:chOff x="7225982" y="639337"/>
              <a:chExt cx="4386276" cy="2370960"/>
            </a:xfrm>
            <a:solidFill>
              <a:srgbClr val="D5E8D4"/>
            </a:solidFill>
          </p:grpSpPr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D2404B39-3A05-8665-F878-62422E6788E7}"/>
                  </a:ext>
                </a:extLst>
              </p:cNvPr>
              <p:cNvSpPr/>
              <p:nvPr/>
            </p:nvSpPr>
            <p:spPr>
              <a:xfrm>
                <a:off x="7225982" y="639337"/>
                <a:ext cx="4386276" cy="2370960"/>
              </a:xfrm>
              <a:custGeom>
                <a:avLst/>
                <a:gdLst>
                  <a:gd name="connsiteX0" fmla="*/ 1 w 4386276"/>
                  <a:gd name="connsiteY0" fmla="*/ 948385 h 2370960"/>
                  <a:gd name="connsiteX1" fmla="*/ 1 w 4386276"/>
                  <a:gd name="connsiteY1" fmla="*/ 118549 h 2370960"/>
                  <a:gd name="connsiteX2" fmla="*/ 118549 w 4386276"/>
                  <a:gd name="connsiteY2" fmla="*/ 1 h 2370960"/>
                  <a:gd name="connsiteX3" fmla="*/ 4267730 w 4386276"/>
                  <a:gd name="connsiteY3" fmla="*/ 1 h 2370960"/>
                  <a:gd name="connsiteX4" fmla="*/ 4386278 w 4386276"/>
                  <a:gd name="connsiteY4" fmla="*/ 118549 h 2370960"/>
                  <a:gd name="connsiteX5" fmla="*/ 4386278 w 4386276"/>
                  <a:gd name="connsiteY5" fmla="*/ 1778221 h 2370960"/>
                  <a:gd name="connsiteX6" fmla="*/ 4267730 w 4386276"/>
                  <a:gd name="connsiteY6" fmla="*/ 1896769 h 2370960"/>
                  <a:gd name="connsiteX7" fmla="*/ 1194965 w 4386276"/>
                  <a:gd name="connsiteY7" fmla="*/ 1896769 h 2370960"/>
                  <a:gd name="connsiteX8" fmla="*/ 967945 w 4386276"/>
                  <a:gd name="connsiteY8" fmla="*/ 1944544 h 2370960"/>
                  <a:gd name="connsiteX9" fmla="*/ 1 w 4386276"/>
                  <a:gd name="connsiteY9" fmla="*/ 2370961 h 2370960"/>
                  <a:gd name="connsiteX10" fmla="*/ 520308 w 4386276"/>
                  <a:gd name="connsiteY10" fmla="*/ 1969202 h 2370960"/>
                  <a:gd name="connsiteX11" fmla="*/ 495531 w 4386276"/>
                  <a:gd name="connsiteY11" fmla="*/ 1896769 h 2370960"/>
                  <a:gd name="connsiteX12" fmla="*/ 118549 w 4386276"/>
                  <a:gd name="connsiteY12" fmla="*/ 1896769 h 2370960"/>
                  <a:gd name="connsiteX13" fmla="*/ 1 w 4386276"/>
                  <a:gd name="connsiteY13" fmla="*/ 1778221 h 237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6276" h="2370960">
                    <a:moveTo>
                      <a:pt x="1" y="948385"/>
                    </a:moveTo>
                    <a:lnTo>
                      <a:pt x="1" y="118549"/>
                    </a:lnTo>
                    <a:cubicBezTo>
                      <a:pt x="1" y="39517"/>
                      <a:pt x="39516" y="1"/>
                      <a:pt x="118549" y="1"/>
                    </a:cubicBezTo>
                    <a:lnTo>
                      <a:pt x="4267730" y="1"/>
                    </a:lnTo>
                    <a:cubicBezTo>
                      <a:pt x="4346762" y="1"/>
                      <a:pt x="4386278" y="39517"/>
                      <a:pt x="4386278" y="118549"/>
                    </a:cubicBezTo>
                    <a:lnTo>
                      <a:pt x="4386278" y="1778221"/>
                    </a:lnTo>
                    <a:cubicBezTo>
                      <a:pt x="4386278" y="1857253"/>
                      <a:pt x="4346762" y="1896769"/>
                      <a:pt x="4267730" y="1896769"/>
                    </a:cubicBezTo>
                    <a:lnTo>
                      <a:pt x="1194965" y="1896769"/>
                    </a:lnTo>
                    <a:cubicBezTo>
                      <a:pt x="1115932" y="1896769"/>
                      <a:pt x="1040259" y="1912694"/>
                      <a:pt x="967945" y="1944544"/>
                    </a:cubicBezTo>
                    <a:lnTo>
                      <a:pt x="1" y="2370961"/>
                    </a:lnTo>
                    <a:lnTo>
                      <a:pt x="520308" y="1969202"/>
                    </a:lnTo>
                    <a:cubicBezTo>
                      <a:pt x="582822" y="1920913"/>
                      <a:pt x="574563" y="1896769"/>
                      <a:pt x="495531" y="1896769"/>
                    </a:cubicBezTo>
                    <a:lnTo>
                      <a:pt x="118549" y="1896769"/>
                    </a:lnTo>
                    <a:cubicBezTo>
                      <a:pt x="39516" y="1896769"/>
                      <a:pt x="1" y="1857253"/>
                      <a:pt x="1" y="177822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185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01" name="Рисунок 100">
                <a:extLst>
                  <a:ext uri="{FF2B5EF4-FFF2-40B4-BE49-F238E27FC236}">
                    <a16:creationId xmlns:a16="http://schemas.microsoft.com/office/drawing/2014/main" id="{1D6D0B89-9CC3-ADB5-FA6C-D9A3E5757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910" y="651192"/>
                <a:ext cx="4362567" cy="1908623"/>
              </a:xfrm>
              <a:custGeom>
                <a:avLst/>
                <a:gdLst>
                  <a:gd name="connsiteX0" fmla="*/ 0 w 4362567"/>
                  <a:gd name="connsiteY0" fmla="*/ 0 h 1908623"/>
                  <a:gd name="connsiteX1" fmla="*/ 4362568 w 4362567"/>
                  <a:gd name="connsiteY1" fmla="*/ 0 h 1908623"/>
                  <a:gd name="connsiteX2" fmla="*/ 4362568 w 4362567"/>
                  <a:gd name="connsiteY2" fmla="*/ 1908623 h 1908623"/>
                  <a:gd name="connsiteX3" fmla="*/ 0 w 4362567"/>
                  <a:gd name="connsiteY3" fmla="*/ 1908623 h 190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2567" h="1908623">
                    <a:moveTo>
                      <a:pt x="0" y="0"/>
                    </a:moveTo>
                    <a:lnTo>
                      <a:pt x="4362568" y="0"/>
                    </a:lnTo>
                    <a:lnTo>
                      <a:pt x="4362568" y="1908623"/>
                    </a:lnTo>
                    <a:lnTo>
                      <a:pt x="0" y="1908623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Рисунок 90">
              <a:extLst>
                <a:ext uri="{FF2B5EF4-FFF2-40B4-BE49-F238E27FC236}">
                  <a16:creationId xmlns:a16="http://schemas.microsoft.com/office/drawing/2014/main" id="{FFC449AE-9921-FF5F-29AD-137FE19A3C86}"/>
                </a:ext>
              </a:extLst>
            </p:cNvPr>
            <p:cNvGrpSpPr/>
            <p:nvPr/>
          </p:nvGrpSpPr>
          <p:grpSpPr>
            <a:xfrm>
              <a:off x="6117558" y="3365942"/>
              <a:ext cx="82983" cy="342366"/>
              <a:chOff x="6117558" y="3365942"/>
              <a:chExt cx="82983" cy="342366"/>
            </a:xfrm>
          </p:grpSpPr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14E84794-66D0-169F-A7B5-9567ACA6508E}"/>
                  </a:ext>
                </a:extLst>
              </p:cNvPr>
              <p:cNvSpPr/>
              <p:nvPr/>
            </p:nvSpPr>
            <p:spPr>
              <a:xfrm>
                <a:off x="6159050" y="3365942"/>
                <a:ext cx="11854" cy="280129"/>
              </a:xfrm>
              <a:custGeom>
                <a:avLst/>
                <a:gdLst>
                  <a:gd name="connsiteX0" fmla="*/ 1 w 11854"/>
                  <a:gd name="connsiteY0" fmla="*/ 1 h 280129"/>
                  <a:gd name="connsiteX1" fmla="*/ 1 w 11854"/>
                  <a:gd name="connsiteY1" fmla="*/ 237097 h 280129"/>
                  <a:gd name="connsiteX2" fmla="*/ 1 w 11854"/>
                  <a:gd name="connsiteY2" fmla="*/ 118549 h 280129"/>
                  <a:gd name="connsiteX3" fmla="*/ 1 w 11854"/>
                  <a:gd name="connsiteY3" fmla="*/ 280130 h 280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4" h="280129">
                    <a:moveTo>
                      <a:pt x="1" y="1"/>
                    </a:moveTo>
                    <a:lnTo>
                      <a:pt x="1" y="237097"/>
                    </a:lnTo>
                    <a:lnTo>
                      <a:pt x="1" y="118549"/>
                    </a:lnTo>
                    <a:lnTo>
                      <a:pt x="1" y="280130"/>
                    </a:lnTo>
                  </a:path>
                </a:pathLst>
              </a:custGeom>
              <a:noFill/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0EEC6930-243D-1FA5-8521-8721B5B53095}"/>
                  </a:ext>
                </a:extLst>
              </p:cNvPr>
              <p:cNvSpPr/>
              <p:nvPr/>
            </p:nvSpPr>
            <p:spPr>
              <a:xfrm>
                <a:off x="6117558" y="3625325"/>
                <a:ext cx="82983" cy="82983"/>
              </a:xfrm>
              <a:custGeom>
                <a:avLst/>
                <a:gdLst>
                  <a:gd name="connsiteX0" fmla="*/ 41492 w 82983"/>
                  <a:gd name="connsiteY0" fmla="*/ 82984 h 82983"/>
                  <a:gd name="connsiteX1" fmla="*/ 1 w 82983"/>
                  <a:gd name="connsiteY1" fmla="*/ 1 h 82983"/>
                  <a:gd name="connsiteX2" fmla="*/ 41492 w 82983"/>
                  <a:gd name="connsiteY2" fmla="*/ 20746 h 82983"/>
                  <a:gd name="connsiteX3" fmla="*/ 82984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41492" y="82984"/>
                    </a:moveTo>
                    <a:lnTo>
                      <a:pt x="1" y="1"/>
                    </a:lnTo>
                    <a:lnTo>
                      <a:pt x="41492" y="20746"/>
                    </a:lnTo>
                    <a:lnTo>
                      <a:pt x="8298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5" name="Рисунок 90">
              <a:extLst>
                <a:ext uri="{FF2B5EF4-FFF2-40B4-BE49-F238E27FC236}">
                  <a16:creationId xmlns:a16="http://schemas.microsoft.com/office/drawing/2014/main" id="{9B73F840-E9AF-F280-FD3C-13FBD54E29D7}"/>
                </a:ext>
              </a:extLst>
            </p:cNvPr>
            <p:cNvGrpSpPr/>
            <p:nvPr/>
          </p:nvGrpSpPr>
          <p:grpSpPr>
            <a:xfrm>
              <a:off x="5447762" y="2654653"/>
              <a:ext cx="1422576" cy="711288"/>
              <a:chOff x="5447762" y="2654653"/>
              <a:chExt cx="1422576" cy="711288"/>
            </a:xfrm>
            <a:solidFill>
              <a:srgbClr val="F5F5F5"/>
            </a:solidFill>
          </p:grpSpPr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F53AC4B8-C2C6-A689-E6CD-168D186548C0}"/>
                  </a:ext>
                </a:extLst>
              </p:cNvPr>
              <p:cNvSpPr/>
              <p:nvPr/>
            </p:nvSpPr>
            <p:spPr>
              <a:xfrm>
                <a:off x="5447762" y="2654653"/>
                <a:ext cx="1422576" cy="711288"/>
              </a:xfrm>
              <a:custGeom>
                <a:avLst/>
                <a:gdLst>
                  <a:gd name="connsiteX0" fmla="*/ 1315884 w 1422576"/>
                  <a:gd name="connsiteY0" fmla="*/ 1 h 711288"/>
                  <a:gd name="connsiteX1" fmla="*/ 1422577 w 1422576"/>
                  <a:gd name="connsiteY1" fmla="*/ 106694 h 711288"/>
                  <a:gd name="connsiteX2" fmla="*/ 1422577 w 1422576"/>
                  <a:gd name="connsiteY2" fmla="*/ 604595 h 711288"/>
                  <a:gd name="connsiteX3" fmla="*/ 1315884 w 1422576"/>
                  <a:gd name="connsiteY3" fmla="*/ 711289 h 711288"/>
                  <a:gd name="connsiteX4" fmla="*/ 106694 w 1422576"/>
                  <a:gd name="connsiteY4" fmla="*/ 711289 h 711288"/>
                  <a:gd name="connsiteX5" fmla="*/ 1 w 1422576"/>
                  <a:gd name="connsiteY5" fmla="*/ 604595 h 711288"/>
                  <a:gd name="connsiteX6" fmla="*/ 1 w 1422576"/>
                  <a:gd name="connsiteY6" fmla="*/ 106694 h 711288"/>
                  <a:gd name="connsiteX7" fmla="*/ 106694 w 1422576"/>
                  <a:gd name="connsiteY7" fmla="*/ 1 h 7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2576" h="711288">
                    <a:moveTo>
                      <a:pt x="1315884" y="1"/>
                    </a:moveTo>
                    <a:cubicBezTo>
                      <a:pt x="1374809" y="1"/>
                      <a:pt x="1422577" y="47769"/>
                      <a:pt x="1422577" y="106694"/>
                    </a:cubicBezTo>
                    <a:lnTo>
                      <a:pt x="1422577" y="604595"/>
                    </a:lnTo>
                    <a:cubicBezTo>
                      <a:pt x="1422577" y="663521"/>
                      <a:pt x="1374809" y="711289"/>
                      <a:pt x="1315884" y="711289"/>
                    </a:cubicBezTo>
                    <a:lnTo>
                      <a:pt x="106694" y="711289"/>
                    </a:lnTo>
                    <a:cubicBezTo>
                      <a:pt x="47769" y="711289"/>
                      <a:pt x="1" y="663521"/>
                      <a:pt x="1" y="604595"/>
                    </a:cubicBezTo>
                    <a:lnTo>
                      <a:pt x="1" y="106694"/>
                    </a:lnTo>
                    <a:cubicBezTo>
                      <a:pt x="1" y="47769"/>
                      <a:pt x="47769" y="1"/>
                      <a:pt x="10669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 w="11853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07" name="Рисунок 106">
                <a:extLst>
                  <a:ext uri="{FF2B5EF4-FFF2-40B4-BE49-F238E27FC236}">
                    <a16:creationId xmlns:a16="http://schemas.microsoft.com/office/drawing/2014/main" id="{37B8BE35-1ED3-F0E0-244E-C38F6A700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3689" y="2790984"/>
                <a:ext cx="1398866" cy="474192"/>
              </a:xfrm>
              <a:custGeom>
                <a:avLst/>
                <a:gdLst>
                  <a:gd name="connsiteX0" fmla="*/ 0 w 1398866"/>
                  <a:gd name="connsiteY0" fmla="*/ 0 h 474192"/>
                  <a:gd name="connsiteX1" fmla="*/ 1398867 w 1398866"/>
                  <a:gd name="connsiteY1" fmla="*/ 0 h 474192"/>
                  <a:gd name="connsiteX2" fmla="*/ 1398867 w 1398866"/>
                  <a:gd name="connsiteY2" fmla="*/ 474192 h 474192"/>
                  <a:gd name="connsiteX3" fmla="*/ 0 w 1398866"/>
                  <a:gd name="connsiteY3" fmla="*/ 474192 h 4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474192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474192"/>
                    </a:lnTo>
                    <a:lnTo>
                      <a:pt x="0" y="474192"/>
                    </a:lnTo>
                    <a:close/>
                  </a:path>
                </a:pathLst>
              </a:custGeom>
            </p:spPr>
          </p:pic>
        </p:grpSp>
        <p:grpSp>
          <p:nvGrpSpPr>
            <p:cNvPr id="108" name="Рисунок 90">
              <a:extLst>
                <a:ext uri="{FF2B5EF4-FFF2-40B4-BE49-F238E27FC236}">
                  <a16:creationId xmlns:a16="http://schemas.microsoft.com/office/drawing/2014/main" id="{092926A4-42A4-F926-184B-2D473FA5987F}"/>
                </a:ext>
              </a:extLst>
            </p:cNvPr>
            <p:cNvGrpSpPr/>
            <p:nvPr/>
          </p:nvGrpSpPr>
          <p:grpSpPr>
            <a:xfrm>
              <a:off x="3746598" y="4255052"/>
              <a:ext cx="1701164" cy="757284"/>
              <a:chOff x="3746598" y="4255052"/>
              <a:chExt cx="1701164" cy="757284"/>
            </a:xfrm>
          </p:grpSpPr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4D0CABF5-B4BA-22DB-1891-03A0061D9B7A}"/>
                  </a:ext>
                </a:extLst>
              </p:cNvPr>
              <p:cNvSpPr/>
              <p:nvPr/>
            </p:nvSpPr>
            <p:spPr>
              <a:xfrm>
                <a:off x="3788090" y="4255052"/>
                <a:ext cx="1659672" cy="695047"/>
              </a:xfrm>
              <a:custGeom>
                <a:avLst/>
                <a:gdLst>
                  <a:gd name="connsiteX0" fmla="*/ 1659673 w 1659672"/>
                  <a:gd name="connsiteY0" fmla="*/ 1 h 695047"/>
                  <a:gd name="connsiteX1" fmla="*/ 118549 w 1659672"/>
                  <a:gd name="connsiteY1" fmla="*/ 1 h 695047"/>
                  <a:gd name="connsiteX2" fmla="*/ 1 w 1659672"/>
                  <a:gd name="connsiteY2" fmla="*/ 118549 h 695047"/>
                  <a:gd name="connsiteX3" fmla="*/ 1 w 1659672"/>
                  <a:gd name="connsiteY3" fmla="*/ 695048 h 69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672" h="695047">
                    <a:moveTo>
                      <a:pt x="1659673" y="1"/>
                    </a:moveTo>
                    <a:lnTo>
                      <a:pt x="118549" y="1"/>
                    </a:lnTo>
                    <a:cubicBezTo>
                      <a:pt x="39516" y="1"/>
                      <a:pt x="1" y="39517"/>
                      <a:pt x="1" y="118549"/>
                    </a:cubicBezTo>
                    <a:lnTo>
                      <a:pt x="1" y="695048"/>
                    </a:lnTo>
                  </a:path>
                </a:pathLst>
              </a:custGeom>
              <a:noFill/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5586E72D-5040-C272-DCE9-5D335E731269}"/>
                  </a:ext>
                </a:extLst>
              </p:cNvPr>
              <p:cNvSpPr/>
              <p:nvPr/>
            </p:nvSpPr>
            <p:spPr>
              <a:xfrm>
                <a:off x="3746598" y="4929353"/>
                <a:ext cx="82983" cy="82983"/>
              </a:xfrm>
              <a:custGeom>
                <a:avLst/>
                <a:gdLst>
                  <a:gd name="connsiteX0" fmla="*/ 41492 w 82983"/>
                  <a:gd name="connsiteY0" fmla="*/ 82984 h 82983"/>
                  <a:gd name="connsiteX1" fmla="*/ 1 w 82983"/>
                  <a:gd name="connsiteY1" fmla="*/ 1 h 82983"/>
                  <a:gd name="connsiteX2" fmla="*/ 41492 w 82983"/>
                  <a:gd name="connsiteY2" fmla="*/ 20746 h 82983"/>
                  <a:gd name="connsiteX3" fmla="*/ 82984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41492" y="82984"/>
                    </a:moveTo>
                    <a:lnTo>
                      <a:pt x="1" y="1"/>
                    </a:lnTo>
                    <a:lnTo>
                      <a:pt x="41492" y="20746"/>
                    </a:lnTo>
                    <a:lnTo>
                      <a:pt x="8298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11" name="Рисунок 90">
              <a:extLst>
                <a:ext uri="{FF2B5EF4-FFF2-40B4-BE49-F238E27FC236}">
                  <a16:creationId xmlns:a16="http://schemas.microsoft.com/office/drawing/2014/main" id="{F21AB462-B9DE-6355-8094-58768EC9D88E}"/>
                </a:ext>
              </a:extLst>
            </p:cNvPr>
            <p:cNvGrpSpPr/>
            <p:nvPr/>
          </p:nvGrpSpPr>
          <p:grpSpPr>
            <a:xfrm>
              <a:off x="6870338" y="4255052"/>
              <a:ext cx="1701164" cy="757284"/>
              <a:chOff x="6870338" y="4255052"/>
              <a:chExt cx="1701164" cy="757284"/>
            </a:xfrm>
          </p:grpSpPr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14D2119-ABB8-0394-B308-AE37EBC477D3}"/>
                  </a:ext>
                </a:extLst>
              </p:cNvPr>
              <p:cNvSpPr/>
              <p:nvPr/>
            </p:nvSpPr>
            <p:spPr>
              <a:xfrm>
                <a:off x="6870338" y="4255052"/>
                <a:ext cx="1659672" cy="695047"/>
              </a:xfrm>
              <a:custGeom>
                <a:avLst/>
                <a:gdLst>
                  <a:gd name="connsiteX0" fmla="*/ 1 w 1659672"/>
                  <a:gd name="connsiteY0" fmla="*/ 1 h 695047"/>
                  <a:gd name="connsiteX1" fmla="*/ 1541125 w 1659672"/>
                  <a:gd name="connsiteY1" fmla="*/ 1 h 695047"/>
                  <a:gd name="connsiteX2" fmla="*/ 1659673 w 1659672"/>
                  <a:gd name="connsiteY2" fmla="*/ 118549 h 695047"/>
                  <a:gd name="connsiteX3" fmla="*/ 1659673 w 1659672"/>
                  <a:gd name="connsiteY3" fmla="*/ 695048 h 69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672" h="695047">
                    <a:moveTo>
                      <a:pt x="1" y="1"/>
                    </a:moveTo>
                    <a:lnTo>
                      <a:pt x="1541125" y="1"/>
                    </a:lnTo>
                    <a:cubicBezTo>
                      <a:pt x="1620157" y="1"/>
                      <a:pt x="1659673" y="39517"/>
                      <a:pt x="1659673" y="118549"/>
                    </a:cubicBezTo>
                    <a:lnTo>
                      <a:pt x="1659673" y="695048"/>
                    </a:lnTo>
                  </a:path>
                </a:pathLst>
              </a:custGeom>
              <a:noFill/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F2391EBB-A257-B4A6-DB8A-1CE22FF0937C}"/>
                  </a:ext>
                </a:extLst>
              </p:cNvPr>
              <p:cNvSpPr/>
              <p:nvPr/>
            </p:nvSpPr>
            <p:spPr>
              <a:xfrm>
                <a:off x="8488519" y="4929353"/>
                <a:ext cx="82983" cy="82983"/>
              </a:xfrm>
              <a:custGeom>
                <a:avLst/>
                <a:gdLst>
                  <a:gd name="connsiteX0" fmla="*/ 41492 w 82983"/>
                  <a:gd name="connsiteY0" fmla="*/ 82984 h 82983"/>
                  <a:gd name="connsiteX1" fmla="*/ 1 w 82983"/>
                  <a:gd name="connsiteY1" fmla="*/ 1 h 82983"/>
                  <a:gd name="connsiteX2" fmla="*/ 41492 w 82983"/>
                  <a:gd name="connsiteY2" fmla="*/ 20746 h 82983"/>
                  <a:gd name="connsiteX3" fmla="*/ 82984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41492" y="82984"/>
                    </a:moveTo>
                    <a:lnTo>
                      <a:pt x="1" y="1"/>
                    </a:lnTo>
                    <a:lnTo>
                      <a:pt x="41492" y="20746"/>
                    </a:lnTo>
                    <a:lnTo>
                      <a:pt x="8298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14" name="Рисунок 90">
              <a:extLst>
                <a:ext uri="{FF2B5EF4-FFF2-40B4-BE49-F238E27FC236}">
                  <a16:creationId xmlns:a16="http://schemas.microsoft.com/office/drawing/2014/main" id="{B62158B2-C549-C7E8-165C-8D1689453FA5}"/>
                </a:ext>
              </a:extLst>
            </p:cNvPr>
            <p:cNvGrpSpPr/>
            <p:nvPr/>
          </p:nvGrpSpPr>
          <p:grpSpPr>
            <a:xfrm>
              <a:off x="6117558" y="4788518"/>
              <a:ext cx="82983" cy="223818"/>
              <a:chOff x="6117558" y="4788518"/>
              <a:chExt cx="82983" cy="223818"/>
            </a:xfrm>
          </p:grpSpPr>
          <p:sp>
            <p:nvSpPr>
              <p:cNvPr id="115" name="Полилиния: фигура 114">
                <a:extLst>
                  <a:ext uri="{FF2B5EF4-FFF2-40B4-BE49-F238E27FC236}">
                    <a16:creationId xmlns:a16="http://schemas.microsoft.com/office/drawing/2014/main" id="{8598A8E6-CBE2-ACA5-6DE0-5FE2E0431015}"/>
                  </a:ext>
                </a:extLst>
              </p:cNvPr>
              <p:cNvSpPr/>
              <p:nvPr/>
            </p:nvSpPr>
            <p:spPr>
              <a:xfrm>
                <a:off x="6159050" y="4788518"/>
                <a:ext cx="11854" cy="177821"/>
              </a:xfrm>
              <a:custGeom>
                <a:avLst/>
                <a:gdLst>
                  <a:gd name="connsiteX0" fmla="*/ 1 w 11854"/>
                  <a:gd name="connsiteY0" fmla="*/ 1 h 177821"/>
                  <a:gd name="connsiteX1" fmla="*/ 1 w 11854"/>
                  <a:gd name="connsiteY1" fmla="*/ 118549 h 177821"/>
                  <a:gd name="connsiteX2" fmla="*/ 1 w 11854"/>
                  <a:gd name="connsiteY2" fmla="*/ 118549 h 177821"/>
                  <a:gd name="connsiteX3" fmla="*/ 1 w 11854"/>
                  <a:gd name="connsiteY3" fmla="*/ 59275 h 177821"/>
                  <a:gd name="connsiteX4" fmla="*/ 1 w 11854"/>
                  <a:gd name="connsiteY4" fmla="*/ 80850 h 177821"/>
                  <a:gd name="connsiteX5" fmla="*/ 1 w 11854"/>
                  <a:gd name="connsiteY5" fmla="*/ 161582 h 17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4" h="177821">
                    <a:moveTo>
                      <a:pt x="1" y="1"/>
                    </a:moveTo>
                    <a:lnTo>
                      <a:pt x="1" y="118549"/>
                    </a:lnTo>
                    <a:cubicBezTo>
                      <a:pt x="1" y="197580"/>
                      <a:pt x="1" y="197580"/>
                      <a:pt x="1" y="118549"/>
                    </a:cubicBezTo>
                    <a:lnTo>
                      <a:pt x="1" y="59275"/>
                    </a:lnTo>
                    <a:cubicBezTo>
                      <a:pt x="1" y="19758"/>
                      <a:pt x="1" y="26951"/>
                      <a:pt x="1" y="80850"/>
                    </a:cubicBezTo>
                    <a:lnTo>
                      <a:pt x="1" y="161582"/>
                    </a:lnTo>
                  </a:path>
                </a:pathLst>
              </a:custGeom>
              <a:noFill/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6" name="Полилиния: фигура 115">
                <a:extLst>
                  <a:ext uri="{FF2B5EF4-FFF2-40B4-BE49-F238E27FC236}">
                    <a16:creationId xmlns:a16="http://schemas.microsoft.com/office/drawing/2014/main" id="{54A02FC8-FEDC-5B26-9354-BD426B1A701B}"/>
                  </a:ext>
                </a:extLst>
              </p:cNvPr>
              <p:cNvSpPr/>
              <p:nvPr/>
            </p:nvSpPr>
            <p:spPr>
              <a:xfrm>
                <a:off x="6117558" y="4929353"/>
                <a:ext cx="82983" cy="82983"/>
              </a:xfrm>
              <a:custGeom>
                <a:avLst/>
                <a:gdLst>
                  <a:gd name="connsiteX0" fmla="*/ 41492 w 82983"/>
                  <a:gd name="connsiteY0" fmla="*/ 82984 h 82983"/>
                  <a:gd name="connsiteX1" fmla="*/ 1 w 82983"/>
                  <a:gd name="connsiteY1" fmla="*/ 1 h 82983"/>
                  <a:gd name="connsiteX2" fmla="*/ 41492 w 82983"/>
                  <a:gd name="connsiteY2" fmla="*/ 20746 h 82983"/>
                  <a:gd name="connsiteX3" fmla="*/ 82984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41492" y="82984"/>
                    </a:moveTo>
                    <a:lnTo>
                      <a:pt x="1" y="1"/>
                    </a:lnTo>
                    <a:lnTo>
                      <a:pt x="41492" y="20746"/>
                    </a:lnTo>
                    <a:lnTo>
                      <a:pt x="82984" y="1"/>
                    </a:lnTo>
                    <a:close/>
                  </a:path>
                </a:pathLst>
              </a:custGeom>
              <a:solidFill>
                <a:srgbClr val="000000"/>
              </a:solidFill>
              <a:ln w="118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17" name="Рисунок 90">
              <a:extLst>
                <a:ext uri="{FF2B5EF4-FFF2-40B4-BE49-F238E27FC236}">
                  <a16:creationId xmlns:a16="http://schemas.microsoft.com/office/drawing/2014/main" id="{2B3556C0-09D1-AD42-4B67-202C11CA6E9C}"/>
                </a:ext>
              </a:extLst>
            </p:cNvPr>
            <p:cNvGrpSpPr/>
            <p:nvPr/>
          </p:nvGrpSpPr>
          <p:grpSpPr>
            <a:xfrm>
              <a:off x="5453689" y="3757150"/>
              <a:ext cx="1398866" cy="995803"/>
              <a:chOff x="5453689" y="3757150"/>
              <a:chExt cx="1398866" cy="995803"/>
            </a:xfrm>
            <a:solidFill>
              <a:srgbClr val="FFF2CC"/>
            </a:solidFill>
          </p:grpSpPr>
          <p:sp>
            <p:nvSpPr>
              <p:cNvPr id="118" name="Полилиния: фигура 117">
                <a:extLst>
                  <a:ext uri="{FF2B5EF4-FFF2-40B4-BE49-F238E27FC236}">
                    <a16:creationId xmlns:a16="http://schemas.microsoft.com/office/drawing/2014/main" id="{47201DCE-BC12-A12B-42EA-BC7C8F5D3E29}"/>
                  </a:ext>
                </a:extLst>
              </p:cNvPr>
              <p:cNvSpPr/>
              <p:nvPr/>
            </p:nvSpPr>
            <p:spPr>
              <a:xfrm>
                <a:off x="5495181" y="3757150"/>
                <a:ext cx="1327738" cy="995803"/>
              </a:xfrm>
              <a:custGeom>
                <a:avLst/>
                <a:gdLst>
                  <a:gd name="connsiteX0" fmla="*/ 308225 w 1327738"/>
                  <a:gd name="connsiteY0" fmla="*/ 231169 h 995803"/>
                  <a:gd name="connsiteX1" fmla="*/ 569031 w 1327738"/>
                  <a:gd name="connsiteY1" fmla="*/ 35565 h 995803"/>
                  <a:gd name="connsiteX2" fmla="*/ 758708 w 1327738"/>
                  <a:gd name="connsiteY2" fmla="*/ 35565 h 995803"/>
                  <a:gd name="connsiteX3" fmla="*/ 1280319 w 1327738"/>
                  <a:gd name="connsiteY3" fmla="*/ 426773 h 995803"/>
                  <a:gd name="connsiteX4" fmla="*/ 1280319 w 1327738"/>
                  <a:gd name="connsiteY4" fmla="*/ 569031 h 995803"/>
                  <a:gd name="connsiteX5" fmla="*/ 758708 w 1327738"/>
                  <a:gd name="connsiteY5" fmla="*/ 960240 h 995803"/>
                  <a:gd name="connsiteX6" fmla="*/ 569031 w 1327738"/>
                  <a:gd name="connsiteY6" fmla="*/ 960240 h 995803"/>
                  <a:gd name="connsiteX7" fmla="*/ 47420 w 1327738"/>
                  <a:gd name="connsiteY7" fmla="*/ 569031 h 995803"/>
                  <a:gd name="connsiteX8" fmla="*/ 47420 w 1327738"/>
                  <a:gd name="connsiteY8" fmla="*/ 426773 h 9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7738" h="995803">
                    <a:moveTo>
                      <a:pt x="308225" y="231169"/>
                    </a:moveTo>
                    <a:lnTo>
                      <a:pt x="569031" y="35565"/>
                    </a:lnTo>
                    <a:cubicBezTo>
                      <a:pt x="632257" y="-11854"/>
                      <a:pt x="695482" y="-11854"/>
                      <a:pt x="758708" y="35565"/>
                    </a:cubicBezTo>
                    <a:lnTo>
                      <a:pt x="1280319" y="426773"/>
                    </a:lnTo>
                    <a:cubicBezTo>
                      <a:pt x="1343545" y="474193"/>
                      <a:pt x="1343545" y="521612"/>
                      <a:pt x="1280319" y="569031"/>
                    </a:cubicBezTo>
                    <a:lnTo>
                      <a:pt x="758708" y="960240"/>
                    </a:lnTo>
                    <a:cubicBezTo>
                      <a:pt x="695482" y="1007659"/>
                      <a:pt x="632257" y="1007659"/>
                      <a:pt x="569031" y="960240"/>
                    </a:cubicBezTo>
                    <a:lnTo>
                      <a:pt x="47420" y="569031"/>
                    </a:lnTo>
                    <a:cubicBezTo>
                      <a:pt x="-15806" y="521612"/>
                      <a:pt x="-15806" y="474193"/>
                      <a:pt x="47420" y="426773"/>
                    </a:cubicBezTo>
                    <a:close/>
                  </a:path>
                </a:pathLst>
              </a:custGeom>
              <a:solidFill>
                <a:srgbClr val="FFF2CC"/>
              </a:solidFill>
              <a:ln w="11853" cap="flat">
                <a:solidFill>
                  <a:srgbClr val="D6B6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19" name="Рисунок 118">
                <a:extLst>
                  <a:ext uri="{FF2B5EF4-FFF2-40B4-BE49-F238E27FC236}">
                    <a16:creationId xmlns:a16="http://schemas.microsoft.com/office/drawing/2014/main" id="{C27470E8-D747-3BD6-220C-8DF7FC4B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3689" y="4142431"/>
                <a:ext cx="1398866" cy="474192"/>
              </a:xfrm>
              <a:custGeom>
                <a:avLst/>
                <a:gdLst>
                  <a:gd name="connsiteX0" fmla="*/ 0 w 1398866"/>
                  <a:gd name="connsiteY0" fmla="*/ 0 h 474192"/>
                  <a:gd name="connsiteX1" fmla="*/ 1398867 w 1398866"/>
                  <a:gd name="connsiteY1" fmla="*/ 0 h 474192"/>
                  <a:gd name="connsiteX2" fmla="*/ 1398867 w 1398866"/>
                  <a:gd name="connsiteY2" fmla="*/ 474192 h 474192"/>
                  <a:gd name="connsiteX3" fmla="*/ 0 w 1398866"/>
                  <a:gd name="connsiteY3" fmla="*/ 474192 h 4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474192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474192"/>
                    </a:lnTo>
                    <a:lnTo>
                      <a:pt x="0" y="474192"/>
                    </a:lnTo>
                    <a:close/>
                  </a:path>
                </a:pathLst>
              </a:custGeom>
            </p:spPr>
          </p:pic>
        </p:grpSp>
        <p:grpSp>
          <p:nvGrpSpPr>
            <p:cNvPr id="120" name="Рисунок 90">
              <a:extLst>
                <a:ext uri="{FF2B5EF4-FFF2-40B4-BE49-F238E27FC236}">
                  <a16:creationId xmlns:a16="http://schemas.microsoft.com/office/drawing/2014/main" id="{62EA1287-0737-CB1A-F288-7CA2E718C1FF}"/>
                </a:ext>
              </a:extLst>
            </p:cNvPr>
            <p:cNvGrpSpPr/>
            <p:nvPr/>
          </p:nvGrpSpPr>
          <p:grpSpPr>
            <a:xfrm>
              <a:off x="5447762" y="5025614"/>
              <a:ext cx="1422576" cy="711288"/>
              <a:chOff x="5447762" y="5025614"/>
              <a:chExt cx="1422576" cy="711288"/>
            </a:xfrm>
            <a:solidFill>
              <a:srgbClr val="DAE8FC"/>
            </a:solidFill>
          </p:grpSpPr>
          <p:sp>
            <p:nvSpPr>
              <p:cNvPr id="121" name="Полилиния: фигура 120">
                <a:extLst>
                  <a:ext uri="{FF2B5EF4-FFF2-40B4-BE49-F238E27FC236}">
                    <a16:creationId xmlns:a16="http://schemas.microsoft.com/office/drawing/2014/main" id="{6CC11668-81D8-DF2B-05D1-0BD12D583E07}"/>
                  </a:ext>
                </a:extLst>
              </p:cNvPr>
              <p:cNvSpPr/>
              <p:nvPr/>
            </p:nvSpPr>
            <p:spPr>
              <a:xfrm>
                <a:off x="5447762" y="5025614"/>
                <a:ext cx="1422576" cy="711288"/>
              </a:xfrm>
              <a:custGeom>
                <a:avLst/>
                <a:gdLst>
                  <a:gd name="connsiteX0" fmla="*/ 1315884 w 1422576"/>
                  <a:gd name="connsiteY0" fmla="*/ 1 h 711288"/>
                  <a:gd name="connsiteX1" fmla="*/ 1422577 w 1422576"/>
                  <a:gd name="connsiteY1" fmla="*/ 106694 h 711288"/>
                  <a:gd name="connsiteX2" fmla="*/ 1422577 w 1422576"/>
                  <a:gd name="connsiteY2" fmla="*/ 604595 h 711288"/>
                  <a:gd name="connsiteX3" fmla="*/ 1315884 w 1422576"/>
                  <a:gd name="connsiteY3" fmla="*/ 711289 h 711288"/>
                  <a:gd name="connsiteX4" fmla="*/ 106694 w 1422576"/>
                  <a:gd name="connsiteY4" fmla="*/ 711289 h 711288"/>
                  <a:gd name="connsiteX5" fmla="*/ 1 w 1422576"/>
                  <a:gd name="connsiteY5" fmla="*/ 604595 h 711288"/>
                  <a:gd name="connsiteX6" fmla="*/ 1 w 1422576"/>
                  <a:gd name="connsiteY6" fmla="*/ 106694 h 711288"/>
                  <a:gd name="connsiteX7" fmla="*/ 106694 w 1422576"/>
                  <a:gd name="connsiteY7" fmla="*/ 1 h 7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2576" h="711288">
                    <a:moveTo>
                      <a:pt x="1315884" y="1"/>
                    </a:moveTo>
                    <a:cubicBezTo>
                      <a:pt x="1374809" y="1"/>
                      <a:pt x="1422577" y="47769"/>
                      <a:pt x="1422577" y="106694"/>
                    </a:cubicBezTo>
                    <a:lnTo>
                      <a:pt x="1422577" y="604595"/>
                    </a:lnTo>
                    <a:cubicBezTo>
                      <a:pt x="1422577" y="663520"/>
                      <a:pt x="1374809" y="711289"/>
                      <a:pt x="1315884" y="711289"/>
                    </a:cubicBezTo>
                    <a:lnTo>
                      <a:pt x="106694" y="711289"/>
                    </a:lnTo>
                    <a:cubicBezTo>
                      <a:pt x="47769" y="711289"/>
                      <a:pt x="1" y="663520"/>
                      <a:pt x="1" y="604595"/>
                    </a:cubicBezTo>
                    <a:lnTo>
                      <a:pt x="1" y="106694"/>
                    </a:lnTo>
                    <a:cubicBezTo>
                      <a:pt x="1" y="47769"/>
                      <a:pt x="47769" y="1"/>
                      <a:pt x="106694" y="1"/>
                    </a:cubicBezTo>
                    <a:close/>
                  </a:path>
                </a:pathLst>
              </a:custGeom>
              <a:solidFill>
                <a:srgbClr val="DAE8FC"/>
              </a:solidFill>
              <a:ln w="1185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22" name="Рисунок 121">
                <a:extLst>
                  <a:ext uri="{FF2B5EF4-FFF2-40B4-BE49-F238E27FC236}">
                    <a16:creationId xmlns:a16="http://schemas.microsoft.com/office/drawing/2014/main" id="{96155282-150E-DCB0-9855-6CA51D9EE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3689" y="5298275"/>
                <a:ext cx="1398866" cy="201531"/>
              </a:xfrm>
              <a:custGeom>
                <a:avLst/>
                <a:gdLst>
                  <a:gd name="connsiteX0" fmla="*/ 0 w 1398866"/>
                  <a:gd name="connsiteY0" fmla="*/ 0 h 201531"/>
                  <a:gd name="connsiteX1" fmla="*/ 1398867 w 1398866"/>
                  <a:gd name="connsiteY1" fmla="*/ 0 h 201531"/>
                  <a:gd name="connsiteX2" fmla="*/ 1398867 w 1398866"/>
                  <a:gd name="connsiteY2" fmla="*/ 201532 h 201531"/>
                  <a:gd name="connsiteX3" fmla="*/ 0 w 1398866"/>
                  <a:gd name="connsiteY3" fmla="*/ 201532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201531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201532"/>
                    </a:lnTo>
                    <a:lnTo>
                      <a:pt x="0" y="201532"/>
                    </a:lnTo>
                    <a:close/>
                  </a:path>
                </a:pathLst>
              </a:custGeom>
            </p:spPr>
          </p:pic>
        </p:grpSp>
        <p:grpSp>
          <p:nvGrpSpPr>
            <p:cNvPr id="123" name="Рисунок 90">
              <a:extLst>
                <a:ext uri="{FF2B5EF4-FFF2-40B4-BE49-F238E27FC236}">
                  <a16:creationId xmlns:a16="http://schemas.microsoft.com/office/drawing/2014/main" id="{F58B960F-3F01-EDEB-DE9F-817C468F8B3E}"/>
                </a:ext>
              </a:extLst>
            </p:cNvPr>
            <p:cNvGrpSpPr/>
            <p:nvPr/>
          </p:nvGrpSpPr>
          <p:grpSpPr>
            <a:xfrm>
              <a:off x="7818722" y="5025614"/>
              <a:ext cx="1422576" cy="711288"/>
              <a:chOff x="7818722" y="5025614"/>
              <a:chExt cx="1422576" cy="711288"/>
            </a:xfrm>
            <a:solidFill>
              <a:srgbClr val="DAE8FC"/>
            </a:solidFill>
          </p:grpSpPr>
          <p:sp>
            <p:nvSpPr>
              <p:cNvPr id="124" name="Полилиния: фигура 123">
                <a:extLst>
                  <a:ext uri="{FF2B5EF4-FFF2-40B4-BE49-F238E27FC236}">
                    <a16:creationId xmlns:a16="http://schemas.microsoft.com/office/drawing/2014/main" id="{F4DC57A2-C555-1825-B270-34B3020D825D}"/>
                  </a:ext>
                </a:extLst>
              </p:cNvPr>
              <p:cNvSpPr/>
              <p:nvPr/>
            </p:nvSpPr>
            <p:spPr>
              <a:xfrm>
                <a:off x="7818722" y="5025614"/>
                <a:ext cx="1422576" cy="711288"/>
              </a:xfrm>
              <a:custGeom>
                <a:avLst/>
                <a:gdLst>
                  <a:gd name="connsiteX0" fmla="*/ 1315884 w 1422576"/>
                  <a:gd name="connsiteY0" fmla="*/ 1 h 711288"/>
                  <a:gd name="connsiteX1" fmla="*/ 1422577 w 1422576"/>
                  <a:gd name="connsiteY1" fmla="*/ 106694 h 711288"/>
                  <a:gd name="connsiteX2" fmla="*/ 1422577 w 1422576"/>
                  <a:gd name="connsiteY2" fmla="*/ 604595 h 711288"/>
                  <a:gd name="connsiteX3" fmla="*/ 1315884 w 1422576"/>
                  <a:gd name="connsiteY3" fmla="*/ 711289 h 711288"/>
                  <a:gd name="connsiteX4" fmla="*/ 106694 w 1422576"/>
                  <a:gd name="connsiteY4" fmla="*/ 711289 h 711288"/>
                  <a:gd name="connsiteX5" fmla="*/ 1 w 1422576"/>
                  <a:gd name="connsiteY5" fmla="*/ 604595 h 711288"/>
                  <a:gd name="connsiteX6" fmla="*/ 1 w 1422576"/>
                  <a:gd name="connsiteY6" fmla="*/ 106694 h 711288"/>
                  <a:gd name="connsiteX7" fmla="*/ 106694 w 1422576"/>
                  <a:gd name="connsiteY7" fmla="*/ 1 h 7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2576" h="711288">
                    <a:moveTo>
                      <a:pt x="1315884" y="1"/>
                    </a:moveTo>
                    <a:cubicBezTo>
                      <a:pt x="1374809" y="1"/>
                      <a:pt x="1422577" y="47769"/>
                      <a:pt x="1422577" y="106694"/>
                    </a:cubicBezTo>
                    <a:lnTo>
                      <a:pt x="1422577" y="604595"/>
                    </a:lnTo>
                    <a:cubicBezTo>
                      <a:pt x="1422577" y="663520"/>
                      <a:pt x="1374809" y="711289"/>
                      <a:pt x="1315884" y="711289"/>
                    </a:cubicBezTo>
                    <a:lnTo>
                      <a:pt x="106694" y="711289"/>
                    </a:lnTo>
                    <a:cubicBezTo>
                      <a:pt x="47768" y="711289"/>
                      <a:pt x="1" y="663520"/>
                      <a:pt x="1" y="604595"/>
                    </a:cubicBezTo>
                    <a:lnTo>
                      <a:pt x="1" y="106694"/>
                    </a:lnTo>
                    <a:cubicBezTo>
                      <a:pt x="1" y="47769"/>
                      <a:pt x="47768" y="1"/>
                      <a:pt x="106694" y="1"/>
                    </a:cubicBezTo>
                    <a:close/>
                  </a:path>
                </a:pathLst>
              </a:custGeom>
              <a:solidFill>
                <a:srgbClr val="DAE8FC"/>
              </a:solidFill>
              <a:ln w="1185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25" name="Рисунок 124">
                <a:extLst>
                  <a:ext uri="{FF2B5EF4-FFF2-40B4-BE49-F238E27FC236}">
                    <a16:creationId xmlns:a16="http://schemas.microsoft.com/office/drawing/2014/main" id="{4533D1AC-1CA7-CA19-5A8F-D751D39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4650" y="5126380"/>
                <a:ext cx="1398866" cy="545320"/>
              </a:xfrm>
              <a:custGeom>
                <a:avLst/>
                <a:gdLst>
                  <a:gd name="connsiteX0" fmla="*/ 0 w 1398866"/>
                  <a:gd name="connsiteY0" fmla="*/ 0 h 545320"/>
                  <a:gd name="connsiteX1" fmla="*/ 1398867 w 1398866"/>
                  <a:gd name="connsiteY1" fmla="*/ 0 h 545320"/>
                  <a:gd name="connsiteX2" fmla="*/ 1398867 w 1398866"/>
                  <a:gd name="connsiteY2" fmla="*/ 545321 h 545320"/>
                  <a:gd name="connsiteX3" fmla="*/ 0 w 1398866"/>
                  <a:gd name="connsiteY3" fmla="*/ 545321 h 54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545320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545321"/>
                    </a:lnTo>
                    <a:lnTo>
                      <a:pt x="0" y="545321"/>
                    </a:lnTo>
                    <a:close/>
                  </a:path>
                </a:pathLst>
              </a:custGeom>
            </p:spPr>
          </p:pic>
        </p:grpSp>
        <p:grpSp>
          <p:nvGrpSpPr>
            <p:cNvPr id="126" name="Рисунок 90">
              <a:extLst>
                <a:ext uri="{FF2B5EF4-FFF2-40B4-BE49-F238E27FC236}">
                  <a16:creationId xmlns:a16="http://schemas.microsoft.com/office/drawing/2014/main" id="{0CBC3A41-AE04-B7F2-8929-D020A934D405}"/>
                </a:ext>
              </a:extLst>
            </p:cNvPr>
            <p:cNvGrpSpPr/>
            <p:nvPr/>
          </p:nvGrpSpPr>
          <p:grpSpPr>
            <a:xfrm>
              <a:off x="2497339" y="5161944"/>
              <a:ext cx="579462" cy="219313"/>
              <a:chOff x="2497339" y="5161944"/>
              <a:chExt cx="579462" cy="219313"/>
            </a:xfrm>
          </p:grpSpPr>
          <p:sp>
            <p:nvSpPr>
              <p:cNvPr id="127" name="Полилиния: фигура 126">
                <a:extLst>
                  <a:ext uri="{FF2B5EF4-FFF2-40B4-BE49-F238E27FC236}">
                    <a16:creationId xmlns:a16="http://schemas.microsoft.com/office/drawing/2014/main" id="{526E7A5A-5227-4162-4870-34B8018B50C9}"/>
                  </a:ext>
                </a:extLst>
              </p:cNvPr>
              <p:cNvSpPr/>
              <p:nvPr/>
            </p:nvSpPr>
            <p:spPr>
              <a:xfrm>
                <a:off x="2559576" y="5203436"/>
                <a:ext cx="517225" cy="177822"/>
              </a:xfrm>
              <a:custGeom>
                <a:avLst/>
                <a:gdLst>
                  <a:gd name="connsiteX0" fmla="*/ 517226 w 517225"/>
                  <a:gd name="connsiteY0" fmla="*/ 177823 h 177822"/>
                  <a:gd name="connsiteX1" fmla="*/ 339403 w 517225"/>
                  <a:gd name="connsiteY1" fmla="*/ 177823 h 177822"/>
                  <a:gd name="connsiteX2" fmla="*/ 220855 w 517225"/>
                  <a:gd name="connsiteY2" fmla="*/ 88912 h 177822"/>
                  <a:gd name="connsiteX3" fmla="*/ 220855 w 517225"/>
                  <a:gd name="connsiteY3" fmla="*/ 44456 h 177822"/>
                  <a:gd name="connsiteX4" fmla="*/ 110369 w 517225"/>
                  <a:gd name="connsiteY4" fmla="*/ 1 h 177822"/>
                  <a:gd name="connsiteX5" fmla="*/ 1 w 517225"/>
                  <a:gd name="connsiteY5" fmla="*/ 1 h 17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225" h="177822">
                    <a:moveTo>
                      <a:pt x="517226" y="177823"/>
                    </a:moveTo>
                    <a:lnTo>
                      <a:pt x="339403" y="177823"/>
                    </a:lnTo>
                    <a:cubicBezTo>
                      <a:pt x="260371" y="177823"/>
                      <a:pt x="220855" y="148186"/>
                      <a:pt x="220855" y="88912"/>
                    </a:cubicBezTo>
                    <a:lnTo>
                      <a:pt x="220855" y="44456"/>
                    </a:lnTo>
                    <a:cubicBezTo>
                      <a:pt x="220855" y="14819"/>
                      <a:pt x="184026" y="1"/>
                      <a:pt x="110369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11853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: фигура 127">
                <a:extLst>
                  <a:ext uri="{FF2B5EF4-FFF2-40B4-BE49-F238E27FC236}">
                    <a16:creationId xmlns:a16="http://schemas.microsoft.com/office/drawing/2014/main" id="{1F54E42F-3C5A-8352-8E39-0D3AA73B9BBB}"/>
                  </a:ext>
                </a:extLst>
              </p:cNvPr>
              <p:cNvSpPr/>
              <p:nvPr/>
            </p:nvSpPr>
            <p:spPr>
              <a:xfrm>
                <a:off x="2497339" y="5161944"/>
                <a:ext cx="82983" cy="82983"/>
              </a:xfrm>
              <a:custGeom>
                <a:avLst/>
                <a:gdLst>
                  <a:gd name="connsiteX0" fmla="*/ 1 w 82983"/>
                  <a:gd name="connsiteY0" fmla="*/ 41492 h 82983"/>
                  <a:gd name="connsiteX1" fmla="*/ 82984 w 82983"/>
                  <a:gd name="connsiteY1" fmla="*/ 1 h 82983"/>
                  <a:gd name="connsiteX2" fmla="*/ 62238 w 82983"/>
                  <a:gd name="connsiteY2" fmla="*/ 41492 h 82983"/>
                  <a:gd name="connsiteX3" fmla="*/ 82984 w 82983"/>
                  <a:gd name="connsiteY3" fmla="*/ 82984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1" y="41492"/>
                    </a:moveTo>
                    <a:lnTo>
                      <a:pt x="82984" y="1"/>
                    </a:lnTo>
                    <a:lnTo>
                      <a:pt x="62238" y="41492"/>
                    </a:lnTo>
                    <a:lnTo>
                      <a:pt x="82984" y="82984"/>
                    </a:lnTo>
                    <a:close/>
                  </a:path>
                </a:pathLst>
              </a:custGeom>
              <a:solidFill>
                <a:srgbClr val="666666"/>
              </a:solidFill>
              <a:ln w="11853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29" name="Рисунок 90">
              <a:extLst>
                <a:ext uri="{FF2B5EF4-FFF2-40B4-BE49-F238E27FC236}">
                  <a16:creationId xmlns:a16="http://schemas.microsoft.com/office/drawing/2014/main" id="{6A2CDF82-1277-73F2-5BD2-B3249FD00E2F}"/>
                </a:ext>
              </a:extLst>
            </p:cNvPr>
            <p:cNvGrpSpPr/>
            <p:nvPr/>
          </p:nvGrpSpPr>
          <p:grpSpPr>
            <a:xfrm>
              <a:off x="3076801" y="5025614"/>
              <a:ext cx="1422576" cy="711288"/>
              <a:chOff x="3076801" y="5025614"/>
              <a:chExt cx="1422576" cy="711288"/>
            </a:xfrm>
            <a:solidFill>
              <a:srgbClr val="DAE8FC"/>
            </a:solidFill>
          </p:grpSpPr>
          <p:sp>
            <p:nvSpPr>
              <p:cNvPr id="130" name="Полилиния: фигура 129">
                <a:extLst>
                  <a:ext uri="{FF2B5EF4-FFF2-40B4-BE49-F238E27FC236}">
                    <a16:creationId xmlns:a16="http://schemas.microsoft.com/office/drawing/2014/main" id="{998D6333-5A68-A6AC-F071-299C5D8EA70D}"/>
                  </a:ext>
                </a:extLst>
              </p:cNvPr>
              <p:cNvSpPr/>
              <p:nvPr/>
            </p:nvSpPr>
            <p:spPr>
              <a:xfrm>
                <a:off x="3076801" y="5025614"/>
                <a:ext cx="1422576" cy="711288"/>
              </a:xfrm>
              <a:custGeom>
                <a:avLst/>
                <a:gdLst>
                  <a:gd name="connsiteX0" fmla="*/ 1315884 w 1422576"/>
                  <a:gd name="connsiteY0" fmla="*/ 1 h 711288"/>
                  <a:gd name="connsiteX1" fmla="*/ 1422577 w 1422576"/>
                  <a:gd name="connsiteY1" fmla="*/ 106694 h 711288"/>
                  <a:gd name="connsiteX2" fmla="*/ 1422577 w 1422576"/>
                  <a:gd name="connsiteY2" fmla="*/ 604595 h 711288"/>
                  <a:gd name="connsiteX3" fmla="*/ 1315884 w 1422576"/>
                  <a:gd name="connsiteY3" fmla="*/ 711289 h 711288"/>
                  <a:gd name="connsiteX4" fmla="*/ 106694 w 1422576"/>
                  <a:gd name="connsiteY4" fmla="*/ 711289 h 711288"/>
                  <a:gd name="connsiteX5" fmla="*/ 1 w 1422576"/>
                  <a:gd name="connsiteY5" fmla="*/ 604595 h 711288"/>
                  <a:gd name="connsiteX6" fmla="*/ 1 w 1422576"/>
                  <a:gd name="connsiteY6" fmla="*/ 106694 h 711288"/>
                  <a:gd name="connsiteX7" fmla="*/ 106694 w 1422576"/>
                  <a:gd name="connsiteY7" fmla="*/ 1 h 7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2576" h="711288">
                    <a:moveTo>
                      <a:pt x="1315884" y="1"/>
                    </a:moveTo>
                    <a:cubicBezTo>
                      <a:pt x="1374809" y="1"/>
                      <a:pt x="1422577" y="47769"/>
                      <a:pt x="1422577" y="106694"/>
                    </a:cubicBezTo>
                    <a:lnTo>
                      <a:pt x="1422577" y="604595"/>
                    </a:lnTo>
                    <a:cubicBezTo>
                      <a:pt x="1422577" y="663520"/>
                      <a:pt x="1374809" y="711289"/>
                      <a:pt x="1315884" y="711289"/>
                    </a:cubicBezTo>
                    <a:lnTo>
                      <a:pt x="106694" y="711289"/>
                    </a:lnTo>
                    <a:cubicBezTo>
                      <a:pt x="47769" y="711289"/>
                      <a:pt x="1" y="663520"/>
                      <a:pt x="1" y="604595"/>
                    </a:cubicBezTo>
                    <a:lnTo>
                      <a:pt x="1" y="106694"/>
                    </a:lnTo>
                    <a:cubicBezTo>
                      <a:pt x="1" y="47769"/>
                      <a:pt x="47769" y="1"/>
                      <a:pt x="106694" y="1"/>
                    </a:cubicBezTo>
                    <a:close/>
                  </a:path>
                </a:pathLst>
              </a:custGeom>
              <a:solidFill>
                <a:srgbClr val="DAE8FC"/>
              </a:solidFill>
              <a:ln w="1185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31" name="Рисунок 130">
                <a:extLst>
                  <a:ext uri="{FF2B5EF4-FFF2-40B4-BE49-F238E27FC236}">
                    <a16:creationId xmlns:a16="http://schemas.microsoft.com/office/drawing/2014/main" id="{29F41DE6-E0FC-FF71-A951-2BEFEA64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2729" y="5298275"/>
                <a:ext cx="1398866" cy="201531"/>
              </a:xfrm>
              <a:custGeom>
                <a:avLst/>
                <a:gdLst>
                  <a:gd name="connsiteX0" fmla="*/ 0 w 1398866"/>
                  <a:gd name="connsiteY0" fmla="*/ 0 h 201531"/>
                  <a:gd name="connsiteX1" fmla="*/ 1398867 w 1398866"/>
                  <a:gd name="connsiteY1" fmla="*/ 0 h 201531"/>
                  <a:gd name="connsiteX2" fmla="*/ 1398867 w 1398866"/>
                  <a:gd name="connsiteY2" fmla="*/ 201532 h 201531"/>
                  <a:gd name="connsiteX3" fmla="*/ 0 w 1398866"/>
                  <a:gd name="connsiteY3" fmla="*/ 201532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866" h="201531">
                    <a:moveTo>
                      <a:pt x="0" y="0"/>
                    </a:moveTo>
                    <a:lnTo>
                      <a:pt x="1398867" y="0"/>
                    </a:lnTo>
                    <a:lnTo>
                      <a:pt x="1398867" y="201532"/>
                    </a:lnTo>
                    <a:lnTo>
                      <a:pt x="0" y="201532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" name="Рисунок 90">
              <a:extLst>
                <a:ext uri="{FF2B5EF4-FFF2-40B4-BE49-F238E27FC236}">
                  <a16:creationId xmlns:a16="http://schemas.microsoft.com/office/drawing/2014/main" id="{39EA9581-A023-115E-C7F2-4B932F1C1C34}"/>
                </a:ext>
              </a:extLst>
            </p:cNvPr>
            <p:cNvGrpSpPr/>
            <p:nvPr/>
          </p:nvGrpSpPr>
          <p:grpSpPr>
            <a:xfrm>
              <a:off x="9715491" y="4788518"/>
              <a:ext cx="1422576" cy="948384"/>
              <a:chOff x="9715491" y="4788518"/>
              <a:chExt cx="1422576" cy="948384"/>
            </a:xfrm>
          </p:grpSpPr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7D422240-2858-5C42-6FE3-1270538750C6}"/>
                  </a:ext>
                </a:extLst>
              </p:cNvPr>
              <p:cNvSpPr/>
              <p:nvPr/>
            </p:nvSpPr>
            <p:spPr>
              <a:xfrm>
                <a:off x="9715491" y="4788518"/>
                <a:ext cx="1422576" cy="11854"/>
              </a:xfrm>
              <a:custGeom>
                <a:avLst/>
                <a:gdLst>
                  <a:gd name="connsiteX0" fmla="*/ 1 w 1422576"/>
                  <a:gd name="connsiteY0" fmla="*/ 1 h 11854"/>
                  <a:gd name="connsiteX1" fmla="*/ 1 w 1422576"/>
                  <a:gd name="connsiteY1" fmla="*/ 1 h 11854"/>
                  <a:gd name="connsiteX2" fmla="*/ 1422577 w 1422576"/>
                  <a:gd name="connsiteY2" fmla="*/ 1 h 11854"/>
                  <a:gd name="connsiteX3" fmla="*/ 1422577 w 1422576"/>
                  <a:gd name="connsiteY3" fmla="*/ 1 h 1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576" h="11854">
                    <a:moveTo>
                      <a:pt x="1" y="1"/>
                    </a:moveTo>
                    <a:lnTo>
                      <a:pt x="1" y="1"/>
                    </a:lnTo>
                    <a:lnTo>
                      <a:pt x="1422577" y="1"/>
                    </a:lnTo>
                    <a:lnTo>
                      <a:pt x="1422577" y="1"/>
                    </a:lnTo>
                  </a:path>
                </a:pathLst>
              </a:custGeom>
              <a:noFill/>
              <a:ln w="11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134" name="Рисунок 90">
                <a:extLst>
                  <a:ext uri="{FF2B5EF4-FFF2-40B4-BE49-F238E27FC236}">
                    <a16:creationId xmlns:a16="http://schemas.microsoft.com/office/drawing/2014/main" id="{DEC33278-2190-93F8-EC08-3DA91D0A50A9}"/>
                  </a:ext>
                </a:extLst>
              </p:cNvPr>
              <p:cNvGrpSpPr/>
              <p:nvPr/>
            </p:nvGrpSpPr>
            <p:grpSpPr>
              <a:xfrm>
                <a:off x="9715491" y="4788518"/>
                <a:ext cx="1422576" cy="237096"/>
                <a:chOff x="9715491" y="4788518"/>
                <a:chExt cx="1422576" cy="237096"/>
              </a:xfrm>
              <a:solidFill>
                <a:srgbClr val="FFFFFF"/>
              </a:solidFill>
            </p:grpSpPr>
            <p:sp>
              <p:nvSpPr>
                <p:cNvPr id="135" name="Полилиния: фигура 134">
                  <a:extLst>
                    <a:ext uri="{FF2B5EF4-FFF2-40B4-BE49-F238E27FC236}">
                      <a16:creationId xmlns:a16="http://schemas.microsoft.com/office/drawing/2014/main" id="{320D0CC3-F61D-586B-61E2-C7A0AAF0C77C}"/>
                    </a:ext>
                  </a:extLst>
                </p:cNvPr>
                <p:cNvSpPr/>
                <p:nvPr/>
              </p:nvSpPr>
              <p:spPr>
                <a:xfrm>
                  <a:off x="9715491" y="4788518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59275 h 237096"/>
                    <a:gd name="connsiteX1" fmla="*/ 59275 w 1422576"/>
                    <a:gd name="connsiteY1" fmla="*/ 1 h 237096"/>
                    <a:gd name="connsiteX2" fmla="*/ 1363303 w 1422576"/>
                    <a:gd name="connsiteY2" fmla="*/ 1 h 237096"/>
                    <a:gd name="connsiteX3" fmla="*/ 1422577 w 1422576"/>
                    <a:gd name="connsiteY3" fmla="*/ 59275 h 237096"/>
                    <a:gd name="connsiteX4" fmla="*/ 1422577 w 1422576"/>
                    <a:gd name="connsiteY4" fmla="*/ 237097 h 237096"/>
                    <a:gd name="connsiteX5" fmla="*/ 1 w 1422576"/>
                    <a:gd name="connsiteY5" fmla="*/ 237097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2576" h="237096">
                      <a:moveTo>
                        <a:pt x="1" y="59275"/>
                      </a:moveTo>
                      <a:cubicBezTo>
                        <a:pt x="1" y="26555"/>
                        <a:pt x="26555" y="1"/>
                        <a:pt x="59275" y="1"/>
                      </a:cubicBezTo>
                      <a:lnTo>
                        <a:pt x="1363303" y="1"/>
                      </a:lnTo>
                      <a:cubicBezTo>
                        <a:pt x="1396022" y="1"/>
                        <a:pt x="1422577" y="26555"/>
                        <a:pt x="1422577" y="59275"/>
                      </a:cubicBezTo>
                      <a:lnTo>
                        <a:pt x="1422577" y="237097"/>
                      </a:lnTo>
                      <a:lnTo>
                        <a:pt x="1" y="237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36" name="Рисунок 135">
                  <a:extLst>
                    <a:ext uri="{FF2B5EF4-FFF2-40B4-BE49-F238E27FC236}">
                      <a16:creationId xmlns:a16="http://schemas.microsoft.com/office/drawing/2014/main" id="{96CE893C-F117-479E-23F6-455E26711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51821" y="4824082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37" name="Рисунок 90">
                <a:extLst>
                  <a:ext uri="{FF2B5EF4-FFF2-40B4-BE49-F238E27FC236}">
                    <a16:creationId xmlns:a16="http://schemas.microsoft.com/office/drawing/2014/main" id="{799204CC-C1AD-AF9A-3B3C-94191A4D6487}"/>
                  </a:ext>
                </a:extLst>
              </p:cNvPr>
              <p:cNvGrpSpPr/>
              <p:nvPr/>
            </p:nvGrpSpPr>
            <p:grpSpPr>
              <a:xfrm>
                <a:off x="9715491" y="5025614"/>
                <a:ext cx="1422576" cy="237096"/>
                <a:chOff x="9715491" y="5025614"/>
                <a:chExt cx="1422576" cy="237096"/>
              </a:xfrm>
              <a:solidFill>
                <a:srgbClr val="FFFFFF"/>
              </a:solidFill>
            </p:grpSpPr>
            <p:sp>
              <p:nvSpPr>
                <p:cNvPr id="138" name="Полилиния: фигура 137">
                  <a:extLst>
                    <a:ext uri="{FF2B5EF4-FFF2-40B4-BE49-F238E27FC236}">
                      <a16:creationId xmlns:a16="http://schemas.microsoft.com/office/drawing/2014/main" id="{D271AF2B-F973-E749-D86C-CCBB58B3769A}"/>
                    </a:ext>
                  </a:extLst>
                </p:cNvPr>
                <p:cNvSpPr/>
                <p:nvPr/>
              </p:nvSpPr>
              <p:spPr>
                <a:xfrm>
                  <a:off x="9715491" y="5025614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1 h 237096"/>
                    <a:gd name="connsiteX1" fmla="*/ 1422577 w 1422576"/>
                    <a:gd name="connsiteY1" fmla="*/ 1 h 237096"/>
                    <a:gd name="connsiteX2" fmla="*/ 1422577 w 1422576"/>
                    <a:gd name="connsiteY2" fmla="*/ 237097 h 237096"/>
                    <a:gd name="connsiteX3" fmla="*/ 1 w 1422576"/>
                    <a:gd name="connsiteY3" fmla="*/ 237097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2576" h="237096">
                      <a:moveTo>
                        <a:pt x="1" y="1"/>
                      </a:moveTo>
                      <a:lnTo>
                        <a:pt x="1422577" y="1"/>
                      </a:lnTo>
                      <a:lnTo>
                        <a:pt x="1422577" y="237097"/>
                      </a:lnTo>
                      <a:lnTo>
                        <a:pt x="1" y="237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39" name="Рисунок 138">
                  <a:extLst>
                    <a:ext uri="{FF2B5EF4-FFF2-40B4-BE49-F238E27FC236}">
                      <a16:creationId xmlns:a16="http://schemas.microsoft.com/office/drawing/2014/main" id="{C8A860B5-D6EA-14BF-578C-0594E1BFFE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51821" y="5061179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40" name="Рисунок 90">
                <a:extLst>
                  <a:ext uri="{FF2B5EF4-FFF2-40B4-BE49-F238E27FC236}">
                    <a16:creationId xmlns:a16="http://schemas.microsoft.com/office/drawing/2014/main" id="{D1FAF61C-C6BB-34FC-BFE4-5F21A8A5978E}"/>
                  </a:ext>
                </a:extLst>
              </p:cNvPr>
              <p:cNvGrpSpPr/>
              <p:nvPr/>
            </p:nvGrpSpPr>
            <p:grpSpPr>
              <a:xfrm>
                <a:off x="9715491" y="5262710"/>
                <a:ext cx="1422576" cy="237096"/>
                <a:chOff x="9715491" y="5262710"/>
                <a:chExt cx="1422576" cy="237096"/>
              </a:xfrm>
              <a:solidFill>
                <a:srgbClr val="FFFFFF"/>
              </a:solidFill>
            </p:grpSpPr>
            <p:sp>
              <p:nvSpPr>
                <p:cNvPr id="141" name="Полилиния: фигура 140">
                  <a:extLst>
                    <a:ext uri="{FF2B5EF4-FFF2-40B4-BE49-F238E27FC236}">
                      <a16:creationId xmlns:a16="http://schemas.microsoft.com/office/drawing/2014/main" id="{D3B824EE-1EB3-70AE-B18A-3F16F54117D4}"/>
                    </a:ext>
                  </a:extLst>
                </p:cNvPr>
                <p:cNvSpPr/>
                <p:nvPr/>
              </p:nvSpPr>
              <p:spPr>
                <a:xfrm>
                  <a:off x="9715491" y="5262710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1 h 237096"/>
                    <a:gd name="connsiteX1" fmla="*/ 1422577 w 1422576"/>
                    <a:gd name="connsiteY1" fmla="*/ 1 h 237096"/>
                    <a:gd name="connsiteX2" fmla="*/ 1422577 w 1422576"/>
                    <a:gd name="connsiteY2" fmla="*/ 237097 h 237096"/>
                    <a:gd name="connsiteX3" fmla="*/ 1 w 1422576"/>
                    <a:gd name="connsiteY3" fmla="*/ 237097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2576" h="237096">
                      <a:moveTo>
                        <a:pt x="1" y="1"/>
                      </a:moveTo>
                      <a:lnTo>
                        <a:pt x="1422577" y="1"/>
                      </a:lnTo>
                      <a:lnTo>
                        <a:pt x="1422577" y="237097"/>
                      </a:lnTo>
                      <a:lnTo>
                        <a:pt x="1" y="237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42" name="Рисунок 141">
                  <a:extLst>
                    <a:ext uri="{FF2B5EF4-FFF2-40B4-BE49-F238E27FC236}">
                      <a16:creationId xmlns:a16="http://schemas.microsoft.com/office/drawing/2014/main" id="{A15A5065-976D-A38E-CE38-D445AD853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51821" y="5298275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43" name="Рисунок 90">
                <a:extLst>
                  <a:ext uri="{FF2B5EF4-FFF2-40B4-BE49-F238E27FC236}">
                    <a16:creationId xmlns:a16="http://schemas.microsoft.com/office/drawing/2014/main" id="{16D79734-F27D-8DC1-5A64-81F22B131460}"/>
                  </a:ext>
                </a:extLst>
              </p:cNvPr>
              <p:cNvGrpSpPr/>
              <p:nvPr/>
            </p:nvGrpSpPr>
            <p:grpSpPr>
              <a:xfrm>
                <a:off x="9715491" y="5499806"/>
                <a:ext cx="1422576" cy="237096"/>
                <a:chOff x="9715491" y="5499806"/>
                <a:chExt cx="1422576" cy="237096"/>
              </a:xfrm>
              <a:solidFill>
                <a:srgbClr val="FFFFFF"/>
              </a:solidFill>
            </p:grpSpPr>
            <p:sp>
              <p:nvSpPr>
                <p:cNvPr id="144" name="Полилиния: фигура 143">
                  <a:extLst>
                    <a:ext uri="{FF2B5EF4-FFF2-40B4-BE49-F238E27FC236}">
                      <a16:creationId xmlns:a16="http://schemas.microsoft.com/office/drawing/2014/main" id="{38588417-71FE-D985-3767-519213AAB9B6}"/>
                    </a:ext>
                  </a:extLst>
                </p:cNvPr>
                <p:cNvSpPr/>
                <p:nvPr/>
              </p:nvSpPr>
              <p:spPr>
                <a:xfrm>
                  <a:off x="9715491" y="5499806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1 h 237096"/>
                    <a:gd name="connsiteX1" fmla="*/ 1422577 w 1422576"/>
                    <a:gd name="connsiteY1" fmla="*/ 1 h 237096"/>
                    <a:gd name="connsiteX2" fmla="*/ 1422577 w 1422576"/>
                    <a:gd name="connsiteY2" fmla="*/ 177823 h 237096"/>
                    <a:gd name="connsiteX3" fmla="*/ 1363303 w 1422576"/>
                    <a:gd name="connsiteY3" fmla="*/ 237097 h 237096"/>
                    <a:gd name="connsiteX4" fmla="*/ 59275 w 1422576"/>
                    <a:gd name="connsiteY4" fmla="*/ 237097 h 237096"/>
                    <a:gd name="connsiteX5" fmla="*/ 1 w 1422576"/>
                    <a:gd name="connsiteY5" fmla="*/ 177823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2576" h="237096">
                      <a:moveTo>
                        <a:pt x="1" y="1"/>
                      </a:moveTo>
                      <a:lnTo>
                        <a:pt x="1422577" y="1"/>
                      </a:lnTo>
                      <a:lnTo>
                        <a:pt x="1422577" y="177823"/>
                      </a:lnTo>
                      <a:cubicBezTo>
                        <a:pt x="1422577" y="210542"/>
                        <a:pt x="1396022" y="237097"/>
                        <a:pt x="1363303" y="237097"/>
                      </a:cubicBezTo>
                      <a:lnTo>
                        <a:pt x="59275" y="237097"/>
                      </a:lnTo>
                      <a:cubicBezTo>
                        <a:pt x="26555" y="237097"/>
                        <a:pt x="1" y="210542"/>
                        <a:pt x="1" y="1778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45" name="Рисунок 144">
                  <a:extLst>
                    <a:ext uri="{FF2B5EF4-FFF2-40B4-BE49-F238E27FC236}">
                      <a16:creationId xmlns:a16="http://schemas.microsoft.com/office/drawing/2014/main" id="{576EEDE5-8E0A-FF8E-63C2-FE6991761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51821" y="5535371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46" name="Рисунок 90">
              <a:extLst>
                <a:ext uri="{FF2B5EF4-FFF2-40B4-BE49-F238E27FC236}">
                  <a16:creationId xmlns:a16="http://schemas.microsoft.com/office/drawing/2014/main" id="{B666C1F6-334D-230D-2088-44E4DF07FE42}"/>
                </a:ext>
              </a:extLst>
            </p:cNvPr>
            <p:cNvGrpSpPr/>
            <p:nvPr/>
          </p:nvGrpSpPr>
          <p:grpSpPr>
            <a:xfrm>
              <a:off x="9241299" y="5107531"/>
              <a:ext cx="456647" cy="273727"/>
              <a:chOff x="9241299" y="5107531"/>
              <a:chExt cx="456647" cy="273727"/>
            </a:xfrm>
          </p:grpSpPr>
          <p:sp>
            <p:nvSpPr>
              <p:cNvPr id="147" name="Полилиния: фигура 146">
                <a:extLst>
                  <a:ext uri="{FF2B5EF4-FFF2-40B4-BE49-F238E27FC236}">
                    <a16:creationId xmlns:a16="http://schemas.microsoft.com/office/drawing/2014/main" id="{7925B86B-BFFC-59DE-E541-54AB4E90C05C}"/>
                  </a:ext>
                </a:extLst>
              </p:cNvPr>
              <p:cNvSpPr/>
              <p:nvPr/>
            </p:nvSpPr>
            <p:spPr>
              <a:xfrm>
                <a:off x="9241299" y="5149023"/>
                <a:ext cx="394409" cy="232235"/>
              </a:xfrm>
              <a:custGeom>
                <a:avLst/>
                <a:gdLst>
                  <a:gd name="connsiteX0" fmla="*/ 1 w 394409"/>
                  <a:gd name="connsiteY0" fmla="*/ 232236 h 232235"/>
                  <a:gd name="connsiteX1" fmla="*/ 118549 w 394409"/>
                  <a:gd name="connsiteY1" fmla="*/ 232236 h 232235"/>
                  <a:gd name="connsiteX2" fmla="*/ 237097 w 394409"/>
                  <a:gd name="connsiteY2" fmla="*/ 116177 h 232235"/>
                  <a:gd name="connsiteX3" fmla="*/ 237097 w 394409"/>
                  <a:gd name="connsiteY3" fmla="*/ 58208 h 232235"/>
                  <a:gd name="connsiteX4" fmla="*/ 315813 w 394409"/>
                  <a:gd name="connsiteY4" fmla="*/ 119 h 232235"/>
                  <a:gd name="connsiteX5" fmla="*/ 394410 w 394409"/>
                  <a:gd name="connsiteY5" fmla="*/ 1 h 23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4409" h="232235">
                    <a:moveTo>
                      <a:pt x="1" y="232236"/>
                    </a:moveTo>
                    <a:lnTo>
                      <a:pt x="118549" y="232236"/>
                    </a:lnTo>
                    <a:cubicBezTo>
                      <a:pt x="197581" y="232236"/>
                      <a:pt x="237097" y="193550"/>
                      <a:pt x="237097" y="116177"/>
                    </a:cubicBezTo>
                    <a:lnTo>
                      <a:pt x="237097" y="58208"/>
                    </a:lnTo>
                    <a:cubicBezTo>
                      <a:pt x="237097" y="19561"/>
                      <a:pt x="263335" y="198"/>
                      <a:pt x="315813" y="119"/>
                    </a:cubicBezTo>
                    <a:lnTo>
                      <a:pt x="394410" y="1"/>
                    </a:lnTo>
                  </a:path>
                </a:pathLst>
              </a:custGeom>
              <a:noFill/>
              <a:ln w="11853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8" name="Полилиния: фигура 147">
                <a:extLst>
                  <a:ext uri="{FF2B5EF4-FFF2-40B4-BE49-F238E27FC236}">
                    <a16:creationId xmlns:a16="http://schemas.microsoft.com/office/drawing/2014/main" id="{F157EBCE-7091-0FE6-EECA-7B58D85132DE}"/>
                  </a:ext>
                </a:extLst>
              </p:cNvPr>
              <p:cNvSpPr/>
              <p:nvPr/>
            </p:nvSpPr>
            <p:spPr>
              <a:xfrm>
                <a:off x="9614962" y="5107531"/>
                <a:ext cx="82983" cy="82983"/>
              </a:xfrm>
              <a:custGeom>
                <a:avLst/>
                <a:gdLst>
                  <a:gd name="connsiteX0" fmla="*/ 82984 w 82983"/>
                  <a:gd name="connsiteY0" fmla="*/ 41374 h 82983"/>
                  <a:gd name="connsiteX1" fmla="*/ 119 w 82983"/>
                  <a:gd name="connsiteY1" fmla="*/ 82984 h 82983"/>
                  <a:gd name="connsiteX2" fmla="*/ 20746 w 82983"/>
                  <a:gd name="connsiteY2" fmla="*/ 41492 h 82983"/>
                  <a:gd name="connsiteX3" fmla="*/ 1 w 82983"/>
                  <a:gd name="connsiteY3" fmla="*/ 1 h 8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3" h="82983">
                    <a:moveTo>
                      <a:pt x="82984" y="41374"/>
                    </a:moveTo>
                    <a:lnTo>
                      <a:pt x="119" y="82984"/>
                    </a:lnTo>
                    <a:lnTo>
                      <a:pt x="20746" y="414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66666"/>
              </a:solidFill>
              <a:ln w="11853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49" name="Рисунок 90">
              <a:extLst>
                <a:ext uri="{FF2B5EF4-FFF2-40B4-BE49-F238E27FC236}">
                  <a16:creationId xmlns:a16="http://schemas.microsoft.com/office/drawing/2014/main" id="{A6002338-7955-0A44-FBA7-EA750369D4C3}"/>
                </a:ext>
              </a:extLst>
            </p:cNvPr>
            <p:cNvGrpSpPr/>
            <p:nvPr/>
          </p:nvGrpSpPr>
          <p:grpSpPr>
            <a:xfrm>
              <a:off x="1061485" y="5025614"/>
              <a:ext cx="1422576" cy="899459"/>
              <a:chOff x="1061485" y="5025614"/>
              <a:chExt cx="1422576" cy="899459"/>
            </a:xfrm>
          </p:grpSpPr>
          <p:sp>
            <p:nvSpPr>
              <p:cNvPr id="150" name="Полилиния: фигура 149">
                <a:extLst>
                  <a:ext uri="{FF2B5EF4-FFF2-40B4-BE49-F238E27FC236}">
                    <a16:creationId xmlns:a16="http://schemas.microsoft.com/office/drawing/2014/main" id="{45805755-C299-FCC9-F5DA-90F26A752431}"/>
                  </a:ext>
                </a:extLst>
              </p:cNvPr>
              <p:cNvSpPr/>
              <p:nvPr/>
            </p:nvSpPr>
            <p:spPr>
              <a:xfrm>
                <a:off x="1061485" y="5025614"/>
                <a:ext cx="1422576" cy="11854"/>
              </a:xfrm>
              <a:custGeom>
                <a:avLst/>
                <a:gdLst>
                  <a:gd name="connsiteX0" fmla="*/ 1 w 1422576"/>
                  <a:gd name="connsiteY0" fmla="*/ 1 h 11854"/>
                  <a:gd name="connsiteX1" fmla="*/ 1 w 1422576"/>
                  <a:gd name="connsiteY1" fmla="*/ 1 h 11854"/>
                  <a:gd name="connsiteX2" fmla="*/ 1422577 w 1422576"/>
                  <a:gd name="connsiteY2" fmla="*/ 1 h 11854"/>
                  <a:gd name="connsiteX3" fmla="*/ 1422577 w 1422576"/>
                  <a:gd name="connsiteY3" fmla="*/ 1 h 1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576" h="11854">
                    <a:moveTo>
                      <a:pt x="1" y="1"/>
                    </a:moveTo>
                    <a:lnTo>
                      <a:pt x="1" y="1"/>
                    </a:lnTo>
                    <a:lnTo>
                      <a:pt x="1422577" y="1"/>
                    </a:lnTo>
                    <a:lnTo>
                      <a:pt x="1422577" y="1"/>
                    </a:lnTo>
                  </a:path>
                </a:pathLst>
              </a:custGeom>
              <a:noFill/>
              <a:ln w="11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151" name="Рисунок 90">
                <a:extLst>
                  <a:ext uri="{FF2B5EF4-FFF2-40B4-BE49-F238E27FC236}">
                    <a16:creationId xmlns:a16="http://schemas.microsoft.com/office/drawing/2014/main" id="{569120C7-4F73-2BE1-FC14-D0260815F293}"/>
                  </a:ext>
                </a:extLst>
              </p:cNvPr>
              <p:cNvGrpSpPr/>
              <p:nvPr/>
            </p:nvGrpSpPr>
            <p:grpSpPr>
              <a:xfrm>
                <a:off x="1061485" y="5025614"/>
                <a:ext cx="1422576" cy="237096"/>
                <a:chOff x="1061485" y="5025614"/>
                <a:chExt cx="1422576" cy="237096"/>
              </a:xfrm>
              <a:solidFill>
                <a:srgbClr val="FFFFFF"/>
              </a:solidFill>
            </p:grpSpPr>
            <p:sp>
              <p:nvSpPr>
                <p:cNvPr id="152" name="Полилиния: фигура 151">
                  <a:extLst>
                    <a:ext uri="{FF2B5EF4-FFF2-40B4-BE49-F238E27FC236}">
                      <a16:creationId xmlns:a16="http://schemas.microsoft.com/office/drawing/2014/main" id="{D9161D8C-D47E-857C-5C98-3E516FE868E0}"/>
                    </a:ext>
                  </a:extLst>
                </p:cNvPr>
                <p:cNvSpPr/>
                <p:nvPr/>
              </p:nvSpPr>
              <p:spPr>
                <a:xfrm>
                  <a:off x="1061485" y="5025614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59275 h 237096"/>
                    <a:gd name="connsiteX1" fmla="*/ 59275 w 1422576"/>
                    <a:gd name="connsiteY1" fmla="*/ 1 h 237096"/>
                    <a:gd name="connsiteX2" fmla="*/ 1363303 w 1422576"/>
                    <a:gd name="connsiteY2" fmla="*/ 1 h 237096"/>
                    <a:gd name="connsiteX3" fmla="*/ 1422577 w 1422576"/>
                    <a:gd name="connsiteY3" fmla="*/ 59275 h 237096"/>
                    <a:gd name="connsiteX4" fmla="*/ 1422577 w 1422576"/>
                    <a:gd name="connsiteY4" fmla="*/ 237097 h 237096"/>
                    <a:gd name="connsiteX5" fmla="*/ 1 w 1422576"/>
                    <a:gd name="connsiteY5" fmla="*/ 237097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2576" h="237096">
                      <a:moveTo>
                        <a:pt x="1" y="59275"/>
                      </a:moveTo>
                      <a:cubicBezTo>
                        <a:pt x="1" y="26555"/>
                        <a:pt x="26555" y="1"/>
                        <a:pt x="59275" y="1"/>
                      </a:cubicBezTo>
                      <a:lnTo>
                        <a:pt x="1363303" y="1"/>
                      </a:lnTo>
                      <a:cubicBezTo>
                        <a:pt x="1396022" y="1"/>
                        <a:pt x="1422577" y="26555"/>
                        <a:pt x="1422577" y="59275"/>
                      </a:cubicBezTo>
                      <a:lnTo>
                        <a:pt x="1422577" y="237097"/>
                      </a:lnTo>
                      <a:lnTo>
                        <a:pt x="1" y="237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53" name="Рисунок 152">
                  <a:extLst>
                    <a:ext uri="{FF2B5EF4-FFF2-40B4-BE49-F238E27FC236}">
                      <a16:creationId xmlns:a16="http://schemas.microsoft.com/office/drawing/2014/main" id="{82948E42-C914-8325-508A-A5AECAD0F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7815" y="5061179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54" name="Рисунок 90">
                <a:extLst>
                  <a:ext uri="{FF2B5EF4-FFF2-40B4-BE49-F238E27FC236}">
                    <a16:creationId xmlns:a16="http://schemas.microsoft.com/office/drawing/2014/main" id="{87884270-1CB3-379E-303E-512DF0379F47}"/>
                  </a:ext>
                </a:extLst>
              </p:cNvPr>
              <p:cNvGrpSpPr/>
              <p:nvPr/>
            </p:nvGrpSpPr>
            <p:grpSpPr>
              <a:xfrm>
                <a:off x="1061485" y="5262710"/>
                <a:ext cx="1422576" cy="237096"/>
                <a:chOff x="1061485" y="5262710"/>
                <a:chExt cx="1422576" cy="237096"/>
              </a:xfrm>
              <a:solidFill>
                <a:srgbClr val="FFFFFF"/>
              </a:solidFill>
            </p:grpSpPr>
            <p:sp>
              <p:nvSpPr>
                <p:cNvPr id="155" name="Полилиния: фигура 154">
                  <a:extLst>
                    <a:ext uri="{FF2B5EF4-FFF2-40B4-BE49-F238E27FC236}">
                      <a16:creationId xmlns:a16="http://schemas.microsoft.com/office/drawing/2014/main" id="{5F9F8969-BC88-CC52-CCC9-4DC03588ECD0}"/>
                    </a:ext>
                  </a:extLst>
                </p:cNvPr>
                <p:cNvSpPr/>
                <p:nvPr/>
              </p:nvSpPr>
              <p:spPr>
                <a:xfrm>
                  <a:off x="1061485" y="5262710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1 h 237096"/>
                    <a:gd name="connsiteX1" fmla="*/ 1422577 w 1422576"/>
                    <a:gd name="connsiteY1" fmla="*/ 1 h 237096"/>
                    <a:gd name="connsiteX2" fmla="*/ 1422577 w 1422576"/>
                    <a:gd name="connsiteY2" fmla="*/ 237097 h 237096"/>
                    <a:gd name="connsiteX3" fmla="*/ 1 w 1422576"/>
                    <a:gd name="connsiteY3" fmla="*/ 237097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2576" h="237096">
                      <a:moveTo>
                        <a:pt x="1" y="1"/>
                      </a:moveTo>
                      <a:lnTo>
                        <a:pt x="1422577" y="1"/>
                      </a:lnTo>
                      <a:lnTo>
                        <a:pt x="1422577" y="237097"/>
                      </a:lnTo>
                      <a:lnTo>
                        <a:pt x="1" y="237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56" name="Рисунок 155">
                  <a:extLst>
                    <a:ext uri="{FF2B5EF4-FFF2-40B4-BE49-F238E27FC236}">
                      <a16:creationId xmlns:a16="http://schemas.microsoft.com/office/drawing/2014/main" id="{A68FDFBD-EA29-7C27-9923-85F93458B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97815" y="5298275"/>
                  <a:ext cx="1161770" cy="201531"/>
                </a:xfrm>
                <a:custGeom>
                  <a:avLst/>
                  <a:gdLst>
                    <a:gd name="connsiteX0" fmla="*/ 0 w 1161770"/>
                    <a:gd name="connsiteY0" fmla="*/ 0 h 201531"/>
                    <a:gd name="connsiteX1" fmla="*/ 1161771 w 1161770"/>
                    <a:gd name="connsiteY1" fmla="*/ 0 h 201531"/>
                    <a:gd name="connsiteX2" fmla="*/ 1161771 w 1161770"/>
                    <a:gd name="connsiteY2" fmla="*/ 201532 h 201531"/>
                    <a:gd name="connsiteX3" fmla="*/ 0 w 1161770"/>
                    <a:gd name="connsiteY3" fmla="*/ 201532 h 20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201531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201532"/>
                      </a:lnTo>
                      <a:lnTo>
                        <a:pt x="0" y="201532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57" name="Рисунок 90">
                <a:extLst>
                  <a:ext uri="{FF2B5EF4-FFF2-40B4-BE49-F238E27FC236}">
                    <a16:creationId xmlns:a16="http://schemas.microsoft.com/office/drawing/2014/main" id="{9B54ADC3-8B7B-BB67-F064-A204D0D40F6E}"/>
                  </a:ext>
                </a:extLst>
              </p:cNvPr>
              <p:cNvGrpSpPr/>
              <p:nvPr/>
            </p:nvGrpSpPr>
            <p:grpSpPr>
              <a:xfrm>
                <a:off x="1061485" y="5499806"/>
                <a:ext cx="1422576" cy="425267"/>
                <a:chOff x="1061485" y="5499806"/>
                <a:chExt cx="1422576" cy="425267"/>
              </a:xfrm>
              <a:solidFill>
                <a:srgbClr val="FFFFFF"/>
              </a:solidFill>
            </p:grpSpPr>
            <p:sp>
              <p:nvSpPr>
                <p:cNvPr id="158" name="Полилиния: фигура 157">
                  <a:extLst>
                    <a:ext uri="{FF2B5EF4-FFF2-40B4-BE49-F238E27FC236}">
                      <a16:creationId xmlns:a16="http://schemas.microsoft.com/office/drawing/2014/main" id="{C10CA363-2C49-5E34-1CA7-C5F61692AB55}"/>
                    </a:ext>
                  </a:extLst>
                </p:cNvPr>
                <p:cNvSpPr/>
                <p:nvPr/>
              </p:nvSpPr>
              <p:spPr>
                <a:xfrm>
                  <a:off x="1061485" y="5499806"/>
                  <a:ext cx="1422576" cy="237096"/>
                </a:xfrm>
                <a:custGeom>
                  <a:avLst/>
                  <a:gdLst>
                    <a:gd name="connsiteX0" fmla="*/ 1 w 1422576"/>
                    <a:gd name="connsiteY0" fmla="*/ 1 h 237096"/>
                    <a:gd name="connsiteX1" fmla="*/ 1422577 w 1422576"/>
                    <a:gd name="connsiteY1" fmla="*/ 1 h 237096"/>
                    <a:gd name="connsiteX2" fmla="*/ 1422577 w 1422576"/>
                    <a:gd name="connsiteY2" fmla="*/ 177823 h 237096"/>
                    <a:gd name="connsiteX3" fmla="*/ 1363303 w 1422576"/>
                    <a:gd name="connsiteY3" fmla="*/ 237097 h 237096"/>
                    <a:gd name="connsiteX4" fmla="*/ 59275 w 1422576"/>
                    <a:gd name="connsiteY4" fmla="*/ 237097 h 237096"/>
                    <a:gd name="connsiteX5" fmla="*/ 1 w 1422576"/>
                    <a:gd name="connsiteY5" fmla="*/ 177823 h 23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2576" h="237096">
                      <a:moveTo>
                        <a:pt x="1" y="1"/>
                      </a:moveTo>
                      <a:lnTo>
                        <a:pt x="1422577" y="1"/>
                      </a:lnTo>
                      <a:lnTo>
                        <a:pt x="1422577" y="177823"/>
                      </a:lnTo>
                      <a:cubicBezTo>
                        <a:pt x="1422577" y="210542"/>
                        <a:pt x="1396022" y="237097"/>
                        <a:pt x="1363303" y="237097"/>
                      </a:cubicBezTo>
                      <a:lnTo>
                        <a:pt x="59275" y="237097"/>
                      </a:lnTo>
                      <a:cubicBezTo>
                        <a:pt x="26555" y="237097"/>
                        <a:pt x="1" y="210542"/>
                        <a:pt x="1" y="1778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853" cap="flat">
                  <a:solidFill>
                    <a:srgbClr val="DFDFD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pic>
              <p:nvPicPr>
                <p:cNvPr id="159" name="Рисунок 158">
                  <a:extLst>
                    <a:ext uri="{FF2B5EF4-FFF2-40B4-BE49-F238E27FC236}">
                      <a16:creationId xmlns:a16="http://schemas.microsoft.com/office/drawing/2014/main" id="{F584277C-5758-A2D1-9924-FAA1509F3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7815" y="5545720"/>
                  <a:ext cx="1161770" cy="379353"/>
                </a:xfrm>
                <a:custGeom>
                  <a:avLst/>
                  <a:gdLst>
                    <a:gd name="connsiteX0" fmla="*/ 0 w 1161770"/>
                    <a:gd name="connsiteY0" fmla="*/ 0 h 379353"/>
                    <a:gd name="connsiteX1" fmla="*/ 1161771 w 1161770"/>
                    <a:gd name="connsiteY1" fmla="*/ 0 h 379353"/>
                    <a:gd name="connsiteX2" fmla="*/ 1161771 w 1161770"/>
                    <a:gd name="connsiteY2" fmla="*/ 379354 h 379353"/>
                    <a:gd name="connsiteX3" fmla="*/ 0 w 1161770"/>
                    <a:gd name="connsiteY3" fmla="*/ 379354 h 37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70" h="379353">
                      <a:moveTo>
                        <a:pt x="0" y="0"/>
                      </a:moveTo>
                      <a:lnTo>
                        <a:pt x="1161771" y="0"/>
                      </a:lnTo>
                      <a:lnTo>
                        <a:pt x="1161771" y="379354"/>
                      </a:lnTo>
                      <a:lnTo>
                        <a:pt x="0" y="379354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90848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2ABC2-91E3-1D98-091D-DEC97A0C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762D355-F3E9-CE9C-599A-1C7220D71D48}"/>
              </a:ext>
            </a:extLst>
          </p:cNvPr>
          <p:cNvSpPr/>
          <p:nvPr/>
        </p:nvSpPr>
        <p:spPr>
          <a:xfrm>
            <a:off x="547663" y="529046"/>
            <a:ext cx="5840074" cy="431074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CF8A39-5578-138F-5A3C-F0498DA11D25}"/>
              </a:ext>
            </a:extLst>
          </p:cNvPr>
          <p:cNvSpPr/>
          <p:nvPr/>
        </p:nvSpPr>
        <p:spPr>
          <a:xfrm rot="13883309">
            <a:off x="6197276" y="-1487938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A9DB39C-2E14-3060-FA2F-1837EEB9C4E0}"/>
              </a:ext>
            </a:extLst>
          </p:cNvPr>
          <p:cNvSpPr/>
          <p:nvPr/>
        </p:nvSpPr>
        <p:spPr>
          <a:xfrm rot="18932726">
            <a:off x="-1587848" y="1145361"/>
            <a:ext cx="6693516" cy="8375579"/>
          </a:xfrm>
          <a:prstGeom prst="ellipse">
            <a:avLst/>
          </a:prstGeom>
          <a:solidFill>
            <a:srgbClr val="FFC000">
              <a:alpha val="18824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F8D42E1-813F-E5AC-DB8F-CA60892A4E97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51132ED-B6BA-F619-09FD-AE419A8D0ED1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FFEEB9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DCE92A-D65E-0C09-298D-B96F7AD92D05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B2798-9386-FA0C-9D58-A252EBBD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63" y="2127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Digital Semi-Serif Pixel" pitchFamily="50" charset="0"/>
              </a:rPr>
              <a:t>Генерация текста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8BFE7-BD95-5F88-8CFF-DF2167B2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42" y="1409295"/>
            <a:ext cx="458580" cy="4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FFA4A99-D815-48FE-262B-6899F21A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537" y="1441170"/>
            <a:ext cx="483386" cy="47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F154179-A4DE-1C54-E349-6403BD08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321" y="71845"/>
            <a:ext cx="8832645" cy="6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E52C-A1A7-B655-2FD6-47ADA6A2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1B6D1AC7-E988-A6C1-F990-96D513CA5312}"/>
              </a:ext>
            </a:extLst>
          </p:cNvPr>
          <p:cNvSpPr/>
          <p:nvPr/>
        </p:nvSpPr>
        <p:spPr>
          <a:xfrm rot="19476357">
            <a:off x="-2576344" y="-1540668"/>
            <a:ext cx="8494889" cy="7094773"/>
          </a:xfrm>
          <a:prstGeom prst="ellipse">
            <a:avLst/>
          </a:prstGeom>
          <a:solidFill>
            <a:srgbClr val="D0F1A9">
              <a:alpha val="50000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A029A43-E391-898F-E23B-B4798DC20645}"/>
              </a:ext>
            </a:extLst>
          </p:cNvPr>
          <p:cNvSpPr/>
          <p:nvPr/>
        </p:nvSpPr>
        <p:spPr>
          <a:xfrm rot="20732888">
            <a:off x="5360513" y="3611204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66D985E-BFA5-0688-BEEF-BFF26E1F9E26}"/>
              </a:ext>
            </a:extLst>
          </p:cNvPr>
          <p:cNvSpPr/>
          <p:nvPr/>
        </p:nvSpPr>
        <p:spPr>
          <a:xfrm>
            <a:off x="204864" y="450850"/>
            <a:ext cx="7814155" cy="438150"/>
          </a:xfrm>
          <a:prstGeom prst="rect">
            <a:avLst/>
          </a:prstGeom>
          <a:solidFill>
            <a:srgbClr val="FFD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73A6E5-F3FD-E0FD-C27A-0381D674D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8295" y="284658"/>
            <a:ext cx="4462918" cy="61451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E7F9B-39C1-16DF-86EE-17E56FC6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4" y="14914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Digital Semi-Serif Pixel" pitchFamily="50" charset="0"/>
              </a:rPr>
              <a:t>Генерация изображения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D7FA7FF3-FB76-0375-F0FC-C70F1D4CED22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72AE938-7B32-06D3-7930-B154EF553523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FFEEB9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46F8EBD-9EBC-DE49-6635-E88180AAABEC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597479-4B94-168D-4FA7-CB9BCF03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40" y="5542982"/>
            <a:ext cx="560014" cy="5341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03B30-E6A3-7ADE-655C-B3E1C2BF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6" y="1384408"/>
            <a:ext cx="4459709" cy="4459709"/>
          </a:xfrm>
          <a:prstGeom prst="roundRect">
            <a:avLst>
              <a:gd name="adj" fmla="val 9491"/>
            </a:avLst>
          </a:prstGeom>
        </p:spPr>
      </p:pic>
    </p:spTree>
    <p:extLst>
      <p:ext uri="{BB962C8B-B14F-4D97-AF65-F5344CB8AC3E}">
        <p14:creationId xmlns:p14="http://schemas.microsoft.com/office/powerpoint/2010/main" val="303169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A936-61CF-5D62-FF50-EF965178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22">
            <a:extLst>
              <a:ext uri="{FF2B5EF4-FFF2-40B4-BE49-F238E27FC236}">
                <a16:creationId xmlns:a16="http://schemas.microsoft.com/office/drawing/2014/main" id="{DEFF5D80-FC53-F60D-0277-FF2B203E055C}"/>
              </a:ext>
            </a:extLst>
          </p:cNvPr>
          <p:cNvSpPr/>
          <p:nvPr/>
        </p:nvSpPr>
        <p:spPr>
          <a:xfrm rot="1798719">
            <a:off x="-3491846" y="3180310"/>
            <a:ext cx="8747445" cy="6815827"/>
          </a:xfrm>
          <a:prstGeom prst="ellipse">
            <a:avLst/>
          </a:prstGeom>
          <a:solidFill>
            <a:srgbClr val="B7D3FF">
              <a:alpha val="20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3C7359C-930C-9786-ACEC-9E6CC434CBD1}"/>
              </a:ext>
            </a:extLst>
          </p:cNvPr>
          <p:cNvSpPr/>
          <p:nvPr/>
        </p:nvSpPr>
        <p:spPr>
          <a:xfrm rot="18855116">
            <a:off x="6205360" y="-3973662"/>
            <a:ext cx="7173930" cy="9557283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3B89E6C-9800-B4A1-E94D-8B738C05DB44}"/>
              </a:ext>
            </a:extLst>
          </p:cNvPr>
          <p:cNvSpPr/>
          <p:nvPr/>
        </p:nvSpPr>
        <p:spPr>
          <a:xfrm>
            <a:off x="336550" y="381000"/>
            <a:ext cx="9734550" cy="355600"/>
          </a:xfrm>
          <a:prstGeom prst="rect">
            <a:avLst/>
          </a:prstGeom>
          <a:solidFill>
            <a:srgbClr val="D0F1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1FF46-47E5-0F9D-DD66-C9E671E6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14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Digital Semi-Serif Pixel" pitchFamily="50" charset="0"/>
              </a:rPr>
              <a:t>Редактор текста и контент-план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2269DF7-2695-11F7-F285-3F8BDDACE095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D065BBD-6A7B-AA29-BE4C-2D051E2539BF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FFEEB9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2C039BA-ED12-241C-70BA-F93FB9B6276E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DB9180-CA40-D448-2FEB-830D079BC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9725" y="941388"/>
            <a:ext cx="3957316" cy="5353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D48A83-B46A-8F6B-4C7E-E131174B3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650" y="1200603"/>
            <a:ext cx="3838682" cy="46402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DC0A01-4DC5-416C-722B-EBB651E1B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" y="1023082"/>
            <a:ext cx="1677900" cy="14066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DB385-AF62-42CE-AAD9-492AF0D83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0"/>
          <a:stretch>
            <a:fillRect/>
          </a:stretch>
        </p:blipFill>
        <p:spPr>
          <a:xfrm flipH="1">
            <a:off x="10722490" y="4575539"/>
            <a:ext cx="1469510" cy="18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48C4-ED16-5A3B-FDE3-1B84A1F2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7BE03-E47B-8F05-8A3B-0C5FBE30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Digital Semi-Serif Pixel" pitchFamily="50" charset="0"/>
              </a:rPr>
              <a:t>Технические шоколадки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5A4E608-02C2-9EA2-9E35-E44D9843E805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1B36525-0728-592B-EB7C-D0FC93E1155B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FFEEB9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F0E788B-FCA9-DC85-2E28-254E1A5C776A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43204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9A434-1E76-73C4-5572-F2FB793A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92508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B7D3FF"/>
                </a:solidFill>
                <a:latin typeface="Digital Semi-Serif Pixel" pitchFamily="50" charset="0"/>
              </a:rPr>
              <a:t>Демонстрация!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EA50FB-9A71-E292-ED2A-ADE61BCD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48" y="1620695"/>
            <a:ext cx="5793303" cy="4344977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D26A72A-E380-CAC4-27CE-1106940EF23C}"/>
              </a:ext>
            </a:extLst>
          </p:cNvPr>
          <p:cNvSpPr/>
          <p:nvPr/>
        </p:nvSpPr>
        <p:spPr>
          <a:xfrm>
            <a:off x="547663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27059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B8DE02-5B21-BAAD-E070-E972E8B2E5AB}"/>
              </a:ext>
            </a:extLst>
          </p:cNvPr>
          <p:cNvSpPr/>
          <p:nvPr/>
        </p:nvSpPr>
        <p:spPr>
          <a:xfrm>
            <a:off x="4397704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E9ECED">
              <a:alpha val="27059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B9D230E-070C-7CEE-9EB7-DD3ADC731A08}"/>
              </a:ext>
            </a:extLst>
          </p:cNvPr>
          <p:cNvSpPr/>
          <p:nvPr/>
        </p:nvSpPr>
        <p:spPr>
          <a:xfrm>
            <a:off x="8247745" y="6429829"/>
            <a:ext cx="3621315" cy="279022"/>
          </a:xfrm>
          <a:prstGeom prst="roundRect">
            <a:avLst>
              <a:gd name="adj" fmla="val 50000"/>
            </a:avLst>
          </a:prstGeom>
          <a:solidFill>
            <a:srgbClr val="D0F1A9">
              <a:alpha val="74118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Montserrat" panose="00000500000000000000" pitchFamily="2" charset="-52"/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38356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956A2-FBBA-ED63-83C9-9C595E432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BC270BBB-891E-6982-1EE6-7E79ED138AFB}"/>
              </a:ext>
            </a:extLst>
          </p:cNvPr>
          <p:cNvSpPr/>
          <p:nvPr/>
        </p:nvSpPr>
        <p:spPr>
          <a:xfrm rot="19476357">
            <a:off x="-1265640" y="-1525891"/>
            <a:ext cx="6928364" cy="6433158"/>
          </a:xfrm>
          <a:prstGeom prst="ellipse">
            <a:avLst/>
          </a:prstGeom>
          <a:solidFill>
            <a:srgbClr val="FFC000">
              <a:alpha val="18824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3AED49-23A8-6B12-BE1D-8DFCA681018C}"/>
              </a:ext>
            </a:extLst>
          </p:cNvPr>
          <p:cNvSpPr/>
          <p:nvPr/>
        </p:nvSpPr>
        <p:spPr>
          <a:xfrm>
            <a:off x="705394" y="538753"/>
            <a:ext cx="9803675" cy="560454"/>
          </a:xfrm>
          <a:prstGeom prst="rect">
            <a:avLst/>
          </a:prstGeom>
          <a:solidFill>
            <a:srgbClr val="D0F1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60F30-5780-5610-357D-2525173E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Digital Semi-Serif Pixel" pitchFamily="50" charset="0"/>
              </a:rPr>
              <a:t>Дальнейшее развитие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E056D0B-22BC-B56B-9DC6-CB837E2DDB36}"/>
              </a:ext>
            </a:extLst>
          </p:cNvPr>
          <p:cNvSpPr/>
          <p:nvPr/>
        </p:nvSpPr>
        <p:spPr>
          <a:xfrm rot="629132">
            <a:off x="5578152" y="3682898"/>
            <a:ext cx="9243380" cy="6802071"/>
          </a:xfrm>
          <a:prstGeom prst="ellipse">
            <a:avLst/>
          </a:prstGeom>
          <a:solidFill>
            <a:srgbClr val="FFCBE2">
              <a:alpha val="38000"/>
            </a:srgbClr>
          </a:solidFill>
          <a:ln>
            <a:noFill/>
          </a:ln>
          <a:effectLst>
            <a:glow>
              <a:schemeClr val="accent1"/>
            </a:glow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7C20AE2-574C-CBD4-6626-001BD35639AB}"/>
              </a:ext>
            </a:extLst>
          </p:cNvPr>
          <p:cNvSpPr/>
          <p:nvPr/>
        </p:nvSpPr>
        <p:spPr>
          <a:xfrm>
            <a:off x="241718" y="2727600"/>
            <a:ext cx="5565524" cy="2190939"/>
          </a:xfrm>
          <a:prstGeom prst="roundRect">
            <a:avLst>
              <a:gd name="adj" fmla="val 20717"/>
            </a:avLst>
          </a:prstGeom>
          <a:solidFill>
            <a:srgbClr val="DAE8FC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Помощь с заполнением заявок на гранты и годовых отчетов</a:t>
            </a:r>
          </a:p>
          <a:p>
            <a:endParaRPr lang="ru-RU" sz="9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Montserrat" panose="00000500000000000000" pitchFamily="2" charset="-52"/>
              </a:rPr>
              <a:t>Вход</a:t>
            </a: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- Структура желаемого документа </a:t>
            </a: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- Посты и/или внутренние материалы</a:t>
            </a:r>
          </a:p>
          <a:p>
            <a:r>
              <a:rPr lang="ru-RU" sz="1400" b="1" dirty="0">
                <a:solidFill>
                  <a:schemeClr val="tx1"/>
                </a:solidFill>
                <a:latin typeface="Montserrat" panose="00000500000000000000" pitchFamily="2" charset="-52"/>
              </a:rPr>
              <a:t>Выход</a:t>
            </a: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:</a:t>
            </a: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- Структурированная информация формальным языком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965D082-C4A4-A5C4-7DA8-95A2DC740D8F}"/>
              </a:ext>
            </a:extLst>
          </p:cNvPr>
          <p:cNvSpPr/>
          <p:nvPr/>
        </p:nvSpPr>
        <p:spPr>
          <a:xfrm>
            <a:off x="287438" y="1539275"/>
            <a:ext cx="6993842" cy="560454"/>
          </a:xfrm>
          <a:prstGeom prst="roundRect">
            <a:avLst>
              <a:gd name="adj" fmla="val 50000"/>
            </a:avLst>
          </a:prstGeom>
          <a:solidFill>
            <a:srgbClr val="DAE8FC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Тестирование бота и сбора обратной связи от НКО.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61C5E-CDAF-75A3-9593-7E604856F1FC}"/>
              </a:ext>
            </a:extLst>
          </p:cNvPr>
          <p:cNvSpPr txBox="1"/>
          <p:nvPr/>
        </p:nvSpPr>
        <p:spPr>
          <a:xfrm>
            <a:off x="445513" y="2204614"/>
            <a:ext cx="7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Montserrat" panose="00000500000000000000" pitchFamily="2" charset="-52"/>
              </a:rPr>
              <a:t>Дополнительный функционал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5DFD529-801D-BA2D-246E-5BDCC975E6B6}"/>
              </a:ext>
            </a:extLst>
          </p:cNvPr>
          <p:cNvSpPr/>
          <p:nvPr/>
        </p:nvSpPr>
        <p:spPr>
          <a:xfrm>
            <a:off x="6384759" y="2702760"/>
            <a:ext cx="5565524" cy="1520148"/>
          </a:xfrm>
          <a:prstGeom prst="roundRect">
            <a:avLst>
              <a:gd name="adj" fmla="val 20717"/>
            </a:avLst>
          </a:prstGeom>
          <a:solidFill>
            <a:srgbClr val="DAE8FC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Интеграция с соцсетями и отложенный постинг</a:t>
            </a:r>
          </a:p>
          <a:p>
            <a:endParaRPr lang="ru-RU" sz="12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Возможность запланировать публикацию в Telegram-канале или на странице ВКонтакте прямо из интерфейса бота.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B9D46EE-EF1D-89D9-6663-B6E54DC44EC9}"/>
              </a:ext>
            </a:extLst>
          </p:cNvPr>
          <p:cNvSpPr/>
          <p:nvPr/>
        </p:nvSpPr>
        <p:spPr>
          <a:xfrm>
            <a:off x="241718" y="5227286"/>
            <a:ext cx="5565524" cy="1301732"/>
          </a:xfrm>
          <a:prstGeom prst="roundRect">
            <a:avLst>
              <a:gd name="adj" fmla="val 20717"/>
            </a:avLst>
          </a:prstGeom>
          <a:solidFill>
            <a:srgbClr val="DAE8FC">
              <a:alpha val="89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Командный режим</a:t>
            </a:r>
          </a:p>
          <a:p>
            <a:endParaRPr lang="ru-RU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Возможность добавить в бота нескольких сотрудников/волонтеров одной НКО.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B9D931-0CC3-185E-3A7A-A96A1158F418}"/>
              </a:ext>
            </a:extLst>
          </p:cNvPr>
          <p:cNvSpPr/>
          <p:nvPr/>
        </p:nvSpPr>
        <p:spPr>
          <a:xfrm>
            <a:off x="6384759" y="4493094"/>
            <a:ext cx="5565523" cy="2190939"/>
          </a:xfrm>
          <a:prstGeom prst="roundRect">
            <a:avLst>
              <a:gd name="adj" fmla="val 20717"/>
            </a:avLst>
          </a:prstGeom>
          <a:solidFill>
            <a:srgbClr val="DAE8FC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 panose="00000500000000000000" pitchFamily="2" charset="-52"/>
              </a:rPr>
              <a:t>Генерация контента для волонтеров и сотрудников</a:t>
            </a:r>
          </a:p>
          <a:p>
            <a:endParaRPr lang="ru-RU" sz="1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Возможность создавать тексты для</a:t>
            </a:r>
          </a:p>
          <a:p>
            <a:pPr marL="171450" indent="-171450">
              <a:buFontTx/>
              <a:buChar char="-"/>
            </a:pP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благодарностей волонтерам</a:t>
            </a:r>
          </a:p>
          <a:p>
            <a:pPr marL="171450" indent="-171450">
              <a:buFontTx/>
              <a:buChar char="-"/>
            </a:pP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анонсов внутренних встреч и обучений</a:t>
            </a:r>
          </a:p>
          <a:p>
            <a:pPr marL="171450" indent="-171450">
              <a:buFontTx/>
              <a:buChar char="-"/>
            </a:pP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постов-знакомств с новыми волонтерами, поздравлений </a:t>
            </a:r>
          </a:p>
          <a:p>
            <a:r>
              <a:rPr lang="ru-RU" sz="1400" b="1" dirty="0">
                <a:solidFill>
                  <a:schemeClr val="tx1"/>
                </a:solidFill>
                <a:latin typeface="Montserrat" panose="00000500000000000000" pitchFamily="2" charset="-52"/>
              </a:rPr>
              <a:t>Польза для НКО: </a:t>
            </a:r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Повышение мотивации и удержание волонтеров. </a:t>
            </a:r>
          </a:p>
        </p:txBody>
      </p:sp>
    </p:spTree>
    <p:extLst>
      <p:ext uri="{BB962C8B-B14F-4D97-AF65-F5344CB8AC3E}">
        <p14:creationId xmlns:p14="http://schemas.microsoft.com/office/powerpoint/2010/main" val="3158852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296</Words>
  <Application>Microsoft Office PowerPoint</Application>
  <PresentationFormat>Широкоэкранный</PresentationFormat>
  <Paragraphs>74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Digital Semi-Serif Pixel</vt:lpstr>
      <vt:lpstr>Montserrat</vt:lpstr>
      <vt:lpstr>Montserrat SemiBold</vt:lpstr>
      <vt:lpstr>Тема Office</vt:lpstr>
      <vt:lpstr>Название проекта</vt:lpstr>
      <vt:lpstr>Executive summary</vt:lpstr>
      <vt:lpstr>Начало работы</vt:lpstr>
      <vt:lpstr>Генерация текста</vt:lpstr>
      <vt:lpstr>Генерация изображения</vt:lpstr>
      <vt:lpstr>Редактор текста и контент-план</vt:lpstr>
      <vt:lpstr>Технические шоколадки</vt:lpstr>
      <vt:lpstr>Демонстрация!</vt:lpstr>
      <vt:lpstr>Дальнейшее развитие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Чулпан Ханнанова</dc:creator>
  <cp:lastModifiedBy>Чулпан Ханнанова</cp:lastModifiedBy>
  <cp:revision>2</cp:revision>
  <dcterms:created xsi:type="dcterms:W3CDTF">2025-11-15T21:30:12Z</dcterms:created>
  <dcterms:modified xsi:type="dcterms:W3CDTF">2025-11-16T14:28:10Z</dcterms:modified>
</cp:coreProperties>
</file>